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theme/theme24.xml" ContentType="application/vnd.openxmlformats-officedocument.theme+xml"/>
  <Override PartName="/ppt/theme/theme2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9" r:id="rId10"/>
    <p:sldMasterId id="2147483660" r:id="rId11"/>
    <p:sldMasterId id="2147483661" r:id="rId12"/>
    <p:sldMasterId id="2147483662" r:id="rId13"/>
    <p:sldMasterId id="2147483663" r:id="rId14"/>
    <p:sldMasterId id="2147483664" r:id="rId15"/>
    <p:sldMasterId id="2147483665" r:id="rId16"/>
    <p:sldMasterId id="2147483666" r:id="rId17"/>
    <p:sldMasterId id="2147483667" r:id="rId18"/>
    <p:sldMasterId id="2147483900" r:id="rId19"/>
    <p:sldMasterId id="2147486959" r:id="rId20"/>
    <p:sldMasterId id="2147486971" r:id="rId21"/>
    <p:sldMasterId id="2147486983" r:id="rId22"/>
    <p:sldMasterId id="2147486995" r:id="rId23"/>
  </p:sldMasterIdLst>
  <p:notesMasterIdLst>
    <p:notesMasterId r:id="rId36"/>
  </p:notesMasterIdLst>
  <p:handoutMasterIdLst>
    <p:handoutMasterId r:id="rId37"/>
  </p:handoutMasterIdLst>
  <p:sldIdLst>
    <p:sldId id="311" r:id="rId24"/>
    <p:sldId id="435" r:id="rId25"/>
    <p:sldId id="433" r:id="rId26"/>
    <p:sldId id="413" r:id="rId27"/>
    <p:sldId id="436" r:id="rId28"/>
    <p:sldId id="421" r:id="rId29"/>
    <p:sldId id="438" r:id="rId30"/>
    <p:sldId id="422" r:id="rId31"/>
    <p:sldId id="425" r:id="rId32"/>
    <p:sldId id="439" r:id="rId33"/>
    <p:sldId id="440" r:id="rId34"/>
    <p:sldId id="441" r:id="rId35"/>
  </p:sldIdLst>
  <p:sldSz cx="9144000" cy="6858000" type="screen4x3"/>
  <p:notesSz cx="6718300" cy="98679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chemeClr val="bg1"/>
        </a:solidFill>
        <a:latin typeface="Myriad Pro" pitchFamily="34" charset="0"/>
        <a:ea typeface="Microsoft YaHei" pitchFamily="34" charset="-122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chemeClr val="bg1"/>
        </a:solidFill>
        <a:latin typeface="Myriad Pro" pitchFamily="34" charset="0"/>
        <a:ea typeface="Microsoft YaHei" pitchFamily="34" charset="-122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chemeClr val="bg1"/>
        </a:solidFill>
        <a:latin typeface="Myriad Pro" pitchFamily="34" charset="0"/>
        <a:ea typeface="Microsoft YaHei" pitchFamily="34" charset="-122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chemeClr val="bg1"/>
        </a:solidFill>
        <a:latin typeface="Myriad Pro" pitchFamily="34" charset="0"/>
        <a:ea typeface="Microsoft YaHei" pitchFamily="34" charset="-122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chemeClr val="bg1"/>
        </a:solidFill>
        <a:latin typeface="Myriad Pro" pitchFamily="34" charset="0"/>
        <a:ea typeface="Microsoft YaHei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bg1"/>
        </a:solidFill>
        <a:latin typeface="Myriad Pro" pitchFamily="34" charset="0"/>
        <a:ea typeface="Microsoft YaHei" pitchFamily="34" charset="-122"/>
        <a:cs typeface="+mn-cs"/>
      </a:defRPr>
    </a:lvl6pPr>
    <a:lvl7pPr marL="2743200" algn="l" defTabSz="914400" rtl="0" eaLnBrk="1" latinLnBrk="0" hangingPunct="1">
      <a:defRPr sz="1200" kern="1200">
        <a:solidFill>
          <a:schemeClr val="bg1"/>
        </a:solidFill>
        <a:latin typeface="Myriad Pro" pitchFamily="34" charset="0"/>
        <a:ea typeface="Microsoft YaHei" pitchFamily="34" charset="-122"/>
        <a:cs typeface="+mn-cs"/>
      </a:defRPr>
    </a:lvl7pPr>
    <a:lvl8pPr marL="3200400" algn="l" defTabSz="914400" rtl="0" eaLnBrk="1" latinLnBrk="0" hangingPunct="1">
      <a:defRPr sz="1200" kern="1200">
        <a:solidFill>
          <a:schemeClr val="bg1"/>
        </a:solidFill>
        <a:latin typeface="Myriad Pro" pitchFamily="34" charset="0"/>
        <a:ea typeface="Microsoft YaHei" pitchFamily="34" charset="-122"/>
        <a:cs typeface="+mn-cs"/>
      </a:defRPr>
    </a:lvl8pPr>
    <a:lvl9pPr marL="3657600" algn="l" defTabSz="914400" rtl="0" eaLnBrk="1" latinLnBrk="0" hangingPunct="1">
      <a:defRPr sz="1200" kern="1200">
        <a:solidFill>
          <a:schemeClr val="bg1"/>
        </a:solidFill>
        <a:latin typeface="Myriad Pro" pitchFamily="34" charset="0"/>
        <a:ea typeface="Microsoft YaHei" pitchFamily="34" charset="-122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9DD452F-5810-443F-8365-1174A6036121}">
          <p14:sldIdLst>
            <p14:sldId id="311"/>
            <p14:sldId id="435"/>
            <p14:sldId id="433"/>
            <p14:sldId id="413"/>
            <p14:sldId id="436"/>
            <p14:sldId id="421"/>
            <p14:sldId id="438"/>
            <p14:sldId id="422"/>
            <p14:sldId id="425"/>
            <p14:sldId id="439"/>
            <p14:sldId id="440"/>
          </p14:sldIdLst>
        </p14:section>
        <p14:section name="Раздел без заголовка" id="{56F4B1B1-F6E6-412E-85A7-48433CE48B03}">
          <p14:sldIdLst>
            <p14:sldId id="441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902" userDrawn="1">
          <p15:clr>
            <a:srgbClr val="A4A3A4"/>
          </p15:clr>
        </p15:guide>
        <p15:guide id="2" pos="2174" userDrawn="1">
          <p15:clr>
            <a:srgbClr val="A4A3A4"/>
          </p15:clr>
        </p15:guide>
        <p15:guide id="3" orient="horz" pos="2880">
          <p15:clr>
            <a:srgbClr val="A4A3A4"/>
          </p15:clr>
        </p15:guide>
        <p15:guide id="4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25A24"/>
    <a:srgbClr val="9E821A"/>
    <a:srgbClr val="025A19"/>
    <a:srgbClr val="00589A"/>
    <a:srgbClr val="0060A8"/>
    <a:srgbClr val="024E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4660" autoAdjust="0"/>
  </p:normalViewPr>
  <p:slideViewPr>
    <p:cSldViewPr>
      <p:cViewPr>
        <p:scale>
          <a:sx n="77" d="100"/>
          <a:sy n="77" d="100"/>
        </p:scale>
        <p:origin x="-1194" y="-7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4014" y="96"/>
      </p:cViewPr>
      <p:guideLst>
        <p:guide orient="horz" pos="2902"/>
        <p:guide orient="horz" pos="2880"/>
        <p:guide pos="2174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2.xml"/><Relationship Id="rId33" Type="http://schemas.openxmlformats.org/officeDocument/2006/relationships/slide" Target="slides/slide10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.xml"/><Relationship Id="rId32" Type="http://schemas.openxmlformats.org/officeDocument/2006/relationships/slide" Target="slides/slide9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5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4.xml"/><Relationship Id="rId30" Type="http://schemas.openxmlformats.org/officeDocument/2006/relationships/slide" Target="slides/slide7.xml"/><Relationship Id="rId35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11475" cy="493713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05238" y="1"/>
            <a:ext cx="2911475" cy="493713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r">
              <a:defRPr sz="1200"/>
            </a:lvl1pPr>
          </a:lstStyle>
          <a:p>
            <a:pPr>
              <a:defRPr/>
            </a:pPr>
            <a:fld id="{1FEA56CB-D319-41A3-8A70-4B668B2E3959}" type="datetimeFigureOut">
              <a:rPr lang="ru-RU"/>
              <a:pPr>
                <a:defRPr/>
              </a:pPr>
              <a:t>16.04.2020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372600"/>
            <a:ext cx="2911475" cy="493713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05238" y="9372600"/>
            <a:ext cx="2911475" cy="493713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r">
              <a:defRPr sz="1200"/>
            </a:lvl1pPr>
          </a:lstStyle>
          <a:p>
            <a:pPr>
              <a:defRPr/>
            </a:pPr>
            <a:fld id="{7021C4A6-4167-478E-AA76-76839EB65A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316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AutoShape 1"/>
          <p:cNvSpPr>
            <a:spLocks noChangeArrowheads="1"/>
          </p:cNvSpPr>
          <p:nvPr/>
        </p:nvSpPr>
        <p:spPr bwMode="auto">
          <a:xfrm>
            <a:off x="0" y="0"/>
            <a:ext cx="6718300" cy="98679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6" tIns="45713" rIns="91426" bIns="45713" anchor="ctr"/>
          <a:lstStyle/>
          <a:p>
            <a:endParaRPr lang="ru-RU"/>
          </a:p>
        </p:txBody>
      </p:sp>
      <p:sp>
        <p:nvSpPr>
          <p:cNvPr id="71683" name="AutoShape 2"/>
          <p:cNvSpPr>
            <a:spLocks noChangeArrowheads="1"/>
          </p:cNvSpPr>
          <p:nvPr/>
        </p:nvSpPr>
        <p:spPr bwMode="auto">
          <a:xfrm>
            <a:off x="0" y="0"/>
            <a:ext cx="6718300" cy="98679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6" tIns="45713" rIns="91426" bIns="45713" anchor="ctr"/>
          <a:lstStyle/>
          <a:p>
            <a:endParaRPr lang="ru-RU"/>
          </a:p>
        </p:txBody>
      </p:sp>
      <p:sp>
        <p:nvSpPr>
          <p:cNvPr id="71684" name="AutoShape 3"/>
          <p:cNvSpPr>
            <a:spLocks noChangeArrowheads="1"/>
          </p:cNvSpPr>
          <p:nvPr/>
        </p:nvSpPr>
        <p:spPr bwMode="auto">
          <a:xfrm>
            <a:off x="0" y="0"/>
            <a:ext cx="6718300" cy="98679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6" tIns="45713" rIns="91426" bIns="45713" anchor="ctr"/>
          <a:lstStyle/>
          <a:p>
            <a:endParaRPr lang="ru-RU"/>
          </a:p>
        </p:txBody>
      </p:sp>
      <p:sp>
        <p:nvSpPr>
          <p:cNvPr id="71685" name="AutoShape 4"/>
          <p:cNvSpPr>
            <a:spLocks noChangeArrowheads="1"/>
          </p:cNvSpPr>
          <p:nvPr/>
        </p:nvSpPr>
        <p:spPr bwMode="auto">
          <a:xfrm>
            <a:off x="0" y="0"/>
            <a:ext cx="6718300" cy="98679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6" tIns="45713" rIns="91426" bIns="45713" anchor="ctr"/>
          <a:lstStyle/>
          <a:p>
            <a:endParaRPr lang="ru-RU"/>
          </a:p>
        </p:txBody>
      </p:sp>
      <p:sp>
        <p:nvSpPr>
          <p:cNvPr id="71686" name="AutoShape 5"/>
          <p:cNvSpPr>
            <a:spLocks noChangeArrowheads="1"/>
          </p:cNvSpPr>
          <p:nvPr/>
        </p:nvSpPr>
        <p:spPr bwMode="auto">
          <a:xfrm>
            <a:off x="0" y="0"/>
            <a:ext cx="6718300" cy="98679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6" tIns="45713" rIns="91426" bIns="45713" anchor="ctr"/>
          <a:lstStyle/>
          <a:p>
            <a:endParaRPr lang="ru-RU"/>
          </a:p>
        </p:txBody>
      </p:sp>
      <p:sp>
        <p:nvSpPr>
          <p:cNvPr id="71687" name="AutoShape 6"/>
          <p:cNvSpPr>
            <a:spLocks noChangeArrowheads="1"/>
          </p:cNvSpPr>
          <p:nvPr/>
        </p:nvSpPr>
        <p:spPr bwMode="auto">
          <a:xfrm>
            <a:off x="0" y="0"/>
            <a:ext cx="6718300" cy="98679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6" tIns="45713" rIns="91426" bIns="45713" anchor="ctr"/>
          <a:lstStyle/>
          <a:p>
            <a:endParaRPr lang="ru-RU"/>
          </a:p>
        </p:txBody>
      </p:sp>
      <p:sp>
        <p:nvSpPr>
          <p:cNvPr id="71688" name="AutoShape 7"/>
          <p:cNvSpPr>
            <a:spLocks noChangeArrowheads="1"/>
          </p:cNvSpPr>
          <p:nvPr/>
        </p:nvSpPr>
        <p:spPr bwMode="auto">
          <a:xfrm>
            <a:off x="0" y="0"/>
            <a:ext cx="6718300" cy="98679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6" tIns="45713" rIns="91426" bIns="45713" anchor="ctr"/>
          <a:lstStyle/>
          <a:p>
            <a:endParaRPr lang="ru-RU"/>
          </a:p>
        </p:txBody>
      </p:sp>
      <p:sp>
        <p:nvSpPr>
          <p:cNvPr id="71689" name="AutoShape 8"/>
          <p:cNvSpPr>
            <a:spLocks noChangeArrowheads="1"/>
          </p:cNvSpPr>
          <p:nvPr/>
        </p:nvSpPr>
        <p:spPr bwMode="auto">
          <a:xfrm>
            <a:off x="0" y="0"/>
            <a:ext cx="6718300" cy="98679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6" tIns="45713" rIns="91426" bIns="45713" anchor="ctr"/>
          <a:lstStyle/>
          <a:p>
            <a:endParaRPr lang="ru-RU"/>
          </a:p>
        </p:txBody>
      </p:sp>
      <p:sp>
        <p:nvSpPr>
          <p:cNvPr id="71690" name="Text Box 9"/>
          <p:cNvSpPr txBox="1">
            <a:spLocks noChangeArrowheads="1"/>
          </p:cNvSpPr>
          <p:nvPr/>
        </p:nvSpPr>
        <p:spPr bwMode="auto">
          <a:xfrm>
            <a:off x="1" y="1"/>
            <a:ext cx="291147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6" tIns="45713" rIns="91426" bIns="45713" anchor="ctr"/>
          <a:lstStyle/>
          <a:p>
            <a:endParaRPr lang="ru-RU"/>
          </a:p>
        </p:txBody>
      </p:sp>
      <p:sp>
        <p:nvSpPr>
          <p:cNvPr id="71691" name="Text Box 10"/>
          <p:cNvSpPr txBox="1">
            <a:spLocks noChangeArrowheads="1"/>
          </p:cNvSpPr>
          <p:nvPr/>
        </p:nvSpPr>
        <p:spPr bwMode="auto">
          <a:xfrm>
            <a:off x="3805238" y="1"/>
            <a:ext cx="290988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6" tIns="45713" rIns="91426" bIns="45713" anchor="ctr"/>
          <a:lstStyle/>
          <a:p>
            <a:endParaRPr lang="ru-RU"/>
          </a:p>
        </p:txBody>
      </p:sp>
      <p:sp>
        <p:nvSpPr>
          <p:cNvPr id="71692" name="Rectangle 1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93763" y="739775"/>
            <a:ext cx="4918075" cy="3687763"/>
          </a:xfrm>
          <a:prstGeom prst="rect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16" name="Rectangle 12"/>
          <p:cNvSpPr>
            <a:spLocks noGrp="1" noChangeArrowheads="1"/>
          </p:cNvSpPr>
          <p:nvPr>
            <p:ph type="body"/>
          </p:nvPr>
        </p:nvSpPr>
        <p:spPr bwMode="auto">
          <a:xfrm>
            <a:off x="671514" y="4687889"/>
            <a:ext cx="5362575" cy="44275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89987" tIns="46793" rIns="89987" bIns="46793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  <p:sp>
        <p:nvSpPr>
          <p:cNvPr id="71694" name="Text Box 13"/>
          <p:cNvSpPr txBox="1">
            <a:spLocks noChangeArrowheads="1"/>
          </p:cNvSpPr>
          <p:nvPr/>
        </p:nvSpPr>
        <p:spPr bwMode="auto">
          <a:xfrm>
            <a:off x="1" y="9372600"/>
            <a:ext cx="291147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6" tIns="45713" rIns="91426" bIns="45713" anchor="ctr"/>
          <a:lstStyle/>
          <a:p>
            <a:endParaRPr lang="ru-RU"/>
          </a:p>
        </p:txBody>
      </p:sp>
      <p:sp>
        <p:nvSpPr>
          <p:cNvPr id="21518" name="Rectangle 14"/>
          <p:cNvSpPr>
            <a:spLocks noGrp="1" noChangeArrowheads="1"/>
          </p:cNvSpPr>
          <p:nvPr>
            <p:ph type="sldNum"/>
          </p:nvPr>
        </p:nvSpPr>
        <p:spPr bwMode="auto">
          <a:xfrm>
            <a:off x="3805239" y="9372600"/>
            <a:ext cx="2898775" cy="4810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89987" tIns="46793" rIns="89987" bIns="46793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791" algn="l"/>
                <a:tab pos="1447584" algn="l"/>
                <a:tab pos="2171375" algn="l"/>
                <a:tab pos="2895166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icrosoft YaHei" pitchFamily="32" charset="-122"/>
                <a:cs typeface="Segoe UI" pitchFamily="32" charset="0"/>
              </a:defRPr>
            </a:lvl1pPr>
          </a:lstStyle>
          <a:p>
            <a:pPr>
              <a:defRPr/>
            </a:pPr>
            <a:fld id="{E20BA627-7443-4C16-9FB7-646BFD3E28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5668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93763" y="739775"/>
            <a:ext cx="4918075" cy="3687763"/>
          </a:xfrm>
          <a:ln/>
        </p:spPr>
      </p:sp>
      <p:sp>
        <p:nvSpPr>
          <p:cNvPr id="103427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>
              <a:latin typeface="Times New Roman" pitchFamily="18" charset="0"/>
            </a:endParaRPr>
          </a:p>
        </p:txBody>
      </p:sp>
      <p:sp>
        <p:nvSpPr>
          <p:cNvPr id="103428" name="Номер слайда 3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791" algn="l"/>
                <a:tab pos="1447584" algn="l"/>
                <a:tab pos="2171375" algn="l"/>
                <a:tab pos="2895166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1pPr>
            <a:lvl2pPr eaLnBrk="0" hangingPunct="0">
              <a:tabLst>
                <a:tab pos="723791" algn="l"/>
                <a:tab pos="1447584" algn="l"/>
                <a:tab pos="2171375" algn="l"/>
                <a:tab pos="2895166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2pPr>
            <a:lvl3pPr eaLnBrk="0" hangingPunct="0">
              <a:tabLst>
                <a:tab pos="723791" algn="l"/>
                <a:tab pos="1447584" algn="l"/>
                <a:tab pos="2171375" algn="l"/>
                <a:tab pos="2895166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3pPr>
            <a:lvl4pPr eaLnBrk="0" hangingPunct="0">
              <a:tabLst>
                <a:tab pos="723791" algn="l"/>
                <a:tab pos="1447584" algn="l"/>
                <a:tab pos="2171375" algn="l"/>
                <a:tab pos="2895166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4pPr>
            <a:lvl5pPr eaLnBrk="0" hangingPunct="0">
              <a:tabLst>
                <a:tab pos="723791" algn="l"/>
                <a:tab pos="1447584" algn="l"/>
                <a:tab pos="2171375" algn="l"/>
                <a:tab pos="2895166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5pPr>
            <a:lvl6pPr marL="2514223" indent="-228566" defTabSz="44919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791" algn="l"/>
                <a:tab pos="1447584" algn="l"/>
                <a:tab pos="2171375" algn="l"/>
                <a:tab pos="2895166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6pPr>
            <a:lvl7pPr marL="2971356" indent="-228566" defTabSz="44919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791" algn="l"/>
                <a:tab pos="1447584" algn="l"/>
                <a:tab pos="2171375" algn="l"/>
                <a:tab pos="2895166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7pPr>
            <a:lvl8pPr marL="3428487" indent="-228566" defTabSz="44919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791" algn="l"/>
                <a:tab pos="1447584" algn="l"/>
                <a:tab pos="2171375" algn="l"/>
                <a:tab pos="2895166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8pPr>
            <a:lvl9pPr marL="3885618" indent="-228566" defTabSz="44919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791" algn="l"/>
                <a:tab pos="1447584" algn="l"/>
                <a:tab pos="2171375" algn="l"/>
                <a:tab pos="2895166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9pPr>
          </a:lstStyle>
          <a:p>
            <a:pPr eaLnBrk="1" hangingPunct="1"/>
            <a:fld id="{450DC7F5-F835-4B5D-A260-64974499CD31}" type="slidenum">
              <a:rPr lang="ru-RU" sz="2400">
                <a:solidFill>
                  <a:srgbClr val="000000"/>
                </a:solidFill>
                <a:latin typeface="Times New Roman" pitchFamily="18" charset="0"/>
                <a:cs typeface="Segoe UI" pitchFamily="34" charset="0"/>
              </a:rPr>
              <a:pPr eaLnBrk="1" hangingPunct="1"/>
              <a:t>1</a:t>
            </a:fld>
            <a:endParaRPr lang="ru-RU" sz="2400">
              <a:solidFill>
                <a:srgbClr val="000000"/>
              </a:solidFill>
              <a:latin typeface="Times New Roman" pitchFamily="18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08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93763" y="739775"/>
            <a:ext cx="4918075" cy="36877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20BA627-7443-4C16-9FB7-646BFD3E28CE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2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492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93763" y="739775"/>
            <a:ext cx="4918075" cy="3687763"/>
          </a:xfrm>
          <a:ln/>
        </p:spPr>
      </p:sp>
      <p:sp>
        <p:nvSpPr>
          <p:cNvPr id="86019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Times New Roman" pitchFamily="18" charset="0"/>
            </a:endParaRPr>
          </a:p>
        </p:txBody>
      </p:sp>
      <p:sp>
        <p:nvSpPr>
          <p:cNvPr id="86020" name="Номер слайда 3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0617" algn="l"/>
                <a:tab pos="1444408" algn="l"/>
                <a:tab pos="2168201" algn="l"/>
                <a:tab pos="2891992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1pPr>
            <a:lvl2pPr eaLnBrk="0" hangingPunct="0">
              <a:tabLst>
                <a:tab pos="720617" algn="l"/>
                <a:tab pos="1444408" algn="l"/>
                <a:tab pos="2168201" algn="l"/>
                <a:tab pos="2891992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2pPr>
            <a:lvl3pPr eaLnBrk="0" hangingPunct="0">
              <a:tabLst>
                <a:tab pos="720617" algn="l"/>
                <a:tab pos="1444408" algn="l"/>
                <a:tab pos="2168201" algn="l"/>
                <a:tab pos="2891992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3pPr>
            <a:lvl4pPr eaLnBrk="0" hangingPunct="0">
              <a:tabLst>
                <a:tab pos="720617" algn="l"/>
                <a:tab pos="1444408" algn="l"/>
                <a:tab pos="2168201" algn="l"/>
                <a:tab pos="2891992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4pPr>
            <a:lvl5pPr eaLnBrk="0" hangingPunct="0">
              <a:tabLst>
                <a:tab pos="720617" algn="l"/>
                <a:tab pos="1444408" algn="l"/>
                <a:tab pos="2168201" algn="l"/>
                <a:tab pos="2891992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5pPr>
            <a:lvl6pPr marL="2514223" indent="-228566" defTabSz="44919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0617" algn="l"/>
                <a:tab pos="1444408" algn="l"/>
                <a:tab pos="2168201" algn="l"/>
                <a:tab pos="2891992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6pPr>
            <a:lvl7pPr marL="2971356" indent="-228566" defTabSz="44919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0617" algn="l"/>
                <a:tab pos="1444408" algn="l"/>
                <a:tab pos="2168201" algn="l"/>
                <a:tab pos="2891992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7pPr>
            <a:lvl8pPr marL="3428487" indent="-228566" defTabSz="44919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0617" algn="l"/>
                <a:tab pos="1444408" algn="l"/>
                <a:tab pos="2168201" algn="l"/>
                <a:tab pos="2891992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8pPr>
            <a:lvl9pPr marL="3885618" indent="-228566" defTabSz="44919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0617" algn="l"/>
                <a:tab pos="1444408" algn="l"/>
                <a:tab pos="2168201" algn="l"/>
                <a:tab pos="2891992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9pPr>
          </a:lstStyle>
          <a:p>
            <a:pPr eaLnBrk="1" hangingPunct="1"/>
            <a:fld id="{5408499F-6D73-4363-8DC4-1A8EA8B5C48B}" type="slidenum">
              <a:rPr lang="ru-RU" altLang="ru-RU" sz="2400">
                <a:solidFill>
                  <a:srgbClr val="000000"/>
                </a:solidFill>
                <a:latin typeface="Times New Roman" pitchFamily="18" charset="0"/>
                <a:cs typeface="Segoe UI" pitchFamily="34" charset="0"/>
              </a:rPr>
              <a:pPr eaLnBrk="1" hangingPunct="1"/>
              <a:t>4</a:t>
            </a:fld>
            <a:endParaRPr lang="ru-RU" altLang="ru-RU" sz="2400">
              <a:solidFill>
                <a:srgbClr val="000000"/>
              </a:solidFill>
              <a:latin typeface="Times New Roman" pitchFamily="18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885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20BA627-7443-4C16-9FB7-646BFD3E28CE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5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546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20BA627-7443-4C16-9FB7-646BFD3E28CE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1025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791" algn="l"/>
                <a:tab pos="1447584" algn="l"/>
                <a:tab pos="2171375" algn="l"/>
                <a:tab pos="2895166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1pPr>
            <a:lvl2pPr eaLnBrk="0" hangingPunct="0">
              <a:tabLst>
                <a:tab pos="723791" algn="l"/>
                <a:tab pos="1447584" algn="l"/>
                <a:tab pos="2171375" algn="l"/>
                <a:tab pos="2895166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2pPr>
            <a:lvl3pPr eaLnBrk="0" hangingPunct="0">
              <a:tabLst>
                <a:tab pos="723791" algn="l"/>
                <a:tab pos="1447584" algn="l"/>
                <a:tab pos="2171375" algn="l"/>
                <a:tab pos="2895166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3pPr>
            <a:lvl4pPr eaLnBrk="0" hangingPunct="0">
              <a:tabLst>
                <a:tab pos="723791" algn="l"/>
                <a:tab pos="1447584" algn="l"/>
                <a:tab pos="2171375" algn="l"/>
                <a:tab pos="2895166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4pPr>
            <a:lvl5pPr eaLnBrk="0" hangingPunct="0">
              <a:tabLst>
                <a:tab pos="723791" algn="l"/>
                <a:tab pos="1447584" algn="l"/>
                <a:tab pos="2171375" algn="l"/>
                <a:tab pos="2895166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5pPr>
            <a:lvl6pPr marL="2514223" indent="-228566" defTabSz="44919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791" algn="l"/>
                <a:tab pos="1447584" algn="l"/>
                <a:tab pos="2171375" algn="l"/>
                <a:tab pos="2895166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6pPr>
            <a:lvl7pPr marL="2971356" indent="-228566" defTabSz="44919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791" algn="l"/>
                <a:tab pos="1447584" algn="l"/>
                <a:tab pos="2171375" algn="l"/>
                <a:tab pos="2895166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7pPr>
            <a:lvl8pPr marL="3428487" indent="-228566" defTabSz="44919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791" algn="l"/>
                <a:tab pos="1447584" algn="l"/>
                <a:tab pos="2171375" algn="l"/>
                <a:tab pos="2895166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8pPr>
            <a:lvl9pPr marL="3885618" indent="-228566" defTabSz="44919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791" algn="l"/>
                <a:tab pos="1447584" algn="l"/>
                <a:tab pos="2171375" algn="l"/>
                <a:tab pos="2895166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9pPr>
          </a:lstStyle>
          <a:p>
            <a:pPr eaLnBrk="1" hangingPunct="1"/>
            <a:fld id="{7BB4818C-3915-449F-9058-B2B60E51003D}" type="slidenum">
              <a:rPr lang="ru-RU" sz="2400">
                <a:solidFill>
                  <a:srgbClr val="000000"/>
                </a:solidFill>
                <a:latin typeface="Times New Roman" pitchFamily="18" charset="0"/>
                <a:cs typeface="Segoe UI" pitchFamily="34" charset="0"/>
              </a:rPr>
              <a:pPr eaLnBrk="1" hangingPunct="1"/>
              <a:t>9</a:t>
            </a:fld>
            <a:endParaRPr lang="ru-RU" sz="2400">
              <a:solidFill>
                <a:srgbClr val="000000"/>
              </a:solidFill>
              <a:latin typeface="Times New Roman" pitchFamily="18" charset="0"/>
              <a:cs typeface="Segoe UI" pitchFamily="34" charset="0"/>
            </a:endParaRPr>
          </a:p>
        </p:txBody>
      </p:sp>
      <p:sp>
        <p:nvSpPr>
          <p:cNvPr id="808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3763" y="739775"/>
            <a:ext cx="4919662" cy="3689350"/>
          </a:xfrm>
          <a:solidFill>
            <a:srgbClr val="FFFFFF"/>
          </a:solidFill>
          <a:ln/>
        </p:spPr>
      </p:sp>
      <p:sp>
        <p:nvSpPr>
          <p:cNvPr id="809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1513" y="4687889"/>
            <a:ext cx="5364162" cy="4429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  <p:sp>
        <p:nvSpPr>
          <p:cNvPr id="80901" name="Text Box 3"/>
          <p:cNvSpPr txBox="1">
            <a:spLocks noChangeArrowheads="1"/>
          </p:cNvSpPr>
          <p:nvPr/>
        </p:nvSpPr>
        <p:spPr bwMode="auto">
          <a:xfrm>
            <a:off x="3805238" y="9372603"/>
            <a:ext cx="290036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7" tIns="46793" rIns="89987" bIns="46793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4C382E02-D04C-4AF0-A17C-EA19277FDBB4}" type="slidenum">
              <a:rPr lang="ru-RU" sz="2400">
                <a:solidFill>
                  <a:srgbClr val="000000"/>
                </a:solidFill>
                <a:latin typeface="Times New Roman" pitchFamily="18" charset="0"/>
                <a:cs typeface="Segoe UI" pitchFamily="34" charset="0"/>
              </a:rPr>
              <a:pPr algn="r" eaLnBrk="1" hangingPunct="1">
                <a:buClrTx/>
                <a:buFontTx/>
                <a:buNone/>
              </a:pPr>
              <a:t>9</a:t>
            </a:fld>
            <a:endParaRPr lang="ru-RU" sz="2400">
              <a:solidFill>
                <a:srgbClr val="000000"/>
              </a:solidFill>
              <a:latin typeface="Times New Roman" pitchFamily="18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327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20BA627-7443-4C16-9FB7-646BFD3E28CE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10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991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93763" y="739775"/>
            <a:ext cx="4918075" cy="3687763"/>
          </a:xfrm>
          <a:ln/>
        </p:spPr>
      </p:sp>
      <p:sp>
        <p:nvSpPr>
          <p:cNvPr id="86019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Times New Roman" pitchFamily="18" charset="0"/>
            </a:endParaRPr>
          </a:p>
        </p:txBody>
      </p:sp>
      <p:sp>
        <p:nvSpPr>
          <p:cNvPr id="86020" name="Номер слайда 3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0617" algn="l"/>
                <a:tab pos="1444408" algn="l"/>
                <a:tab pos="2168201" algn="l"/>
                <a:tab pos="2891992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1pPr>
            <a:lvl2pPr eaLnBrk="0" hangingPunct="0">
              <a:tabLst>
                <a:tab pos="720617" algn="l"/>
                <a:tab pos="1444408" algn="l"/>
                <a:tab pos="2168201" algn="l"/>
                <a:tab pos="2891992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2pPr>
            <a:lvl3pPr eaLnBrk="0" hangingPunct="0">
              <a:tabLst>
                <a:tab pos="720617" algn="l"/>
                <a:tab pos="1444408" algn="l"/>
                <a:tab pos="2168201" algn="l"/>
                <a:tab pos="2891992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3pPr>
            <a:lvl4pPr eaLnBrk="0" hangingPunct="0">
              <a:tabLst>
                <a:tab pos="720617" algn="l"/>
                <a:tab pos="1444408" algn="l"/>
                <a:tab pos="2168201" algn="l"/>
                <a:tab pos="2891992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4pPr>
            <a:lvl5pPr eaLnBrk="0" hangingPunct="0">
              <a:tabLst>
                <a:tab pos="720617" algn="l"/>
                <a:tab pos="1444408" algn="l"/>
                <a:tab pos="2168201" algn="l"/>
                <a:tab pos="2891992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5pPr>
            <a:lvl6pPr marL="2514223" indent="-228566" defTabSz="44919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0617" algn="l"/>
                <a:tab pos="1444408" algn="l"/>
                <a:tab pos="2168201" algn="l"/>
                <a:tab pos="2891992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6pPr>
            <a:lvl7pPr marL="2971356" indent="-228566" defTabSz="44919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0617" algn="l"/>
                <a:tab pos="1444408" algn="l"/>
                <a:tab pos="2168201" algn="l"/>
                <a:tab pos="2891992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7pPr>
            <a:lvl8pPr marL="3428487" indent="-228566" defTabSz="44919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0617" algn="l"/>
                <a:tab pos="1444408" algn="l"/>
                <a:tab pos="2168201" algn="l"/>
                <a:tab pos="2891992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8pPr>
            <a:lvl9pPr marL="3885618" indent="-228566" defTabSz="44919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0617" algn="l"/>
                <a:tab pos="1444408" algn="l"/>
                <a:tab pos="2168201" algn="l"/>
                <a:tab pos="2891992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9pPr>
          </a:lstStyle>
          <a:p>
            <a:pPr eaLnBrk="1" hangingPunct="1"/>
            <a:fld id="{5408499F-6D73-4363-8DC4-1A8EA8B5C48B}" type="slidenum">
              <a:rPr lang="ru-RU" altLang="ru-RU" sz="2400">
                <a:solidFill>
                  <a:srgbClr val="000000"/>
                </a:solidFill>
                <a:latin typeface="Times New Roman" pitchFamily="18" charset="0"/>
                <a:cs typeface="Segoe UI" pitchFamily="34" charset="0"/>
              </a:rPr>
              <a:pPr eaLnBrk="1" hangingPunct="1"/>
              <a:t>12</a:t>
            </a:fld>
            <a:endParaRPr lang="ru-RU" altLang="ru-RU" sz="2400">
              <a:solidFill>
                <a:srgbClr val="000000"/>
              </a:solidFill>
              <a:latin typeface="Times New Roman" pitchFamily="18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885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08F87F-4019-4479-97BF-974BDECDCF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</p:spTree>
    <p:extLst>
      <p:ext uri="{BB962C8B-B14F-4D97-AF65-F5344CB8AC3E}">
        <p14:creationId xmlns:p14="http://schemas.microsoft.com/office/powerpoint/2010/main" val="4117409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7665B7-FDC8-47EB-ABEA-724E2E11F2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</p:spTree>
    <p:extLst>
      <p:ext uri="{BB962C8B-B14F-4D97-AF65-F5344CB8AC3E}">
        <p14:creationId xmlns:p14="http://schemas.microsoft.com/office/powerpoint/2010/main" val="269233262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7BCB1-46F9-4AA8-82B9-F8D16999EF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77981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9F8AE3-6EFE-421C-A7E2-E690A49AFA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973204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EC25F5-502A-49CF-BC80-B2AB95653C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302602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43000" y="731838"/>
            <a:ext cx="3121025" cy="3470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16425" y="731838"/>
            <a:ext cx="3122613" cy="3470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1A1A33-428D-461B-91B0-FBA8D5A6F9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56781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8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BED2A-F544-4796-B872-DA0C50817C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574465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BE6324-0A5B-4E0E-881E-4A38C33B18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38478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3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6BC6F2-584D-4D2C-8F9F-23565A240C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80449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404C05-757C-463F-B1F9-27965B8D7A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107868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ED9C65-4A5E-4EF0-994B-2FA5EC0EA4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12698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8944CF-BAB7-4FCF-9F55-2529CDF86A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0418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9875" y="-14288"/>
            <a:ext cx="2054225" cy="612775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-14288"/>
            <a:ext cx="6010275" cy="61277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33CBF-DBD5-4D35-9715-8058C58B34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</p:spTree>
    <p:extLst>
      <p:ext uri="{BB962C8B-B14F-4D97-AF65-F5344CB8AC3E}">
        <p14:creationId xmlns:p14="http://schemas.microsoft.com/office/powerpoint/2010/main" val="1216488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1925" y="731838"/>
            <a:ext cx="1789113" cy="58356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731838"/>
            <a:ext cx="5216525" cy="58356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67C96-8406-4A7D-BD5E-F1405373EC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73152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785B05-4DD9-40FC-B4B2-2FCBAF6152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10837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245E1-22DA-4A64-B8B6-F7A23531E6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9975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BDCF5C-F009-4381-B6F4-E384672A02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132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43000" y="731838"/>
            <a:ext cx="3121025" cy="3470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16425" y="731838"/>
            <a:ext cx="3122613" cy="3470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70603E-7084-4C84-8C4A-9FDE174596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583377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8" name="Rectangle 2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9CE762-F651-486B-BB8C-36B5FF3EE2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646410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FE257-7613-4D29-95CD-DA1BC6A1F2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159975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3" name="Rectangle 2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06414-33A8-452E-9B83-2357691DF7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871911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AA4662-C3DB-4E21-8B2D-6703592FA0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62297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199B4F-6FA6-4378-892C-D71E938DBA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62508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5B10D-5485-4866-8BB3-80B82537A9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23658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E9A28B-54FB-4455-B214-5D26B4257F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400210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1925" y="731838"/>
            <a:ext cx="1789113" cy="58356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731838"/>
            <a:ext cx="5216525" cy="58356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CE5BFE-5740-42C5-AAB2-A50192C47E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82619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53CAAC-9E0E-4A1F-B1DD-2B7A644F9F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67380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3956C-7C44-496B-A632-A8FEF8CE5C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145390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ECEE3F-557E-4B5D-9B5F-CFB5940E33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19082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43000" y="731838"/>
            <a:ext cx="3121025" cy="3470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16425" y="731838"/>
            <a:ext cx="3122613" cy="3470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E119FB-2F20-4949-B288-FD1D260F9E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92397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8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63B00E-9135-4013-906A-1523041B0C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04793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BEDE1A-B5F2-4245-B795-FAEE35B77E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9727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3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9AB4E5-4B86-4090-B3FD-ED14F645DD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601678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072FA7-0BF9-4700-894B-8CF0F500F2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6896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3C170B-8830-4089-87E0-20CB152496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624598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E9AAC-7C8E-43A6-ACA0-8D0D075FAA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996167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92AA98-FC23-4641-B76B-BD81EF16FE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959637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1925" y="731838"/>
            <a:ext cx="1789113" cy="58356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731838"/>
            <a:ext cx="5216525" cy="58356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B83EF1-8E77-463F-9BEA-5A1775C216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305223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31D433-2EA9-45B6-B264-D90B9C39810B}" type="datetime1">
              <a:rPr lang="ru-RU"/>
              <a:pPr>
                <a:defRPr/>
              </a:pPr>
              <a:t>16.04.2020</a:t>
            </a:fld>
            <a:endParaRPr lang="ru-RU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2BC63D-8F86-4B49-88DF-153893B514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47238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260EC9-8166-4DA7-AADB-2BB89E4A9642}" type="datetime1">
              <a:rPr lang="ru-RU"/>
              <a:pPr>
                <a:defRPr/>
              </a:pPr>
              <a:t>16.04.2020</a:t>
            </a:fld>
            <a:endParaRPr lang="ru-RU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91D461-2E43-4C71-A06B-E299E216B6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08329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54A453-D04D-4A91-910E-9D4DF6585FED}" type="datetime1">
              <a:rPr lang="ru-RU"/>
              <a:pPr>
                <a:defRPr/>
              </a:pPr>
              <a:t>16.04.2020</a:t>
            </a:fld>
            <a:endParaRPr lang="ru-RU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D0D207-A402-4ED6-B7DE-584E7A7E51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42786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43000" y="731838"/>
            <a:ext cx="3121025" cy="3470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16425" y="731838"/>
            <a:ext cx="3122613" cy="3470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ACA303-BB43-4E77-9490-515B7207BDAE}" type="datetime1">
              <a:rPr lang="ru-RU"/>
              <a:pPr>
                <a:defRPr/>
              </a:pPr>
              <a:t>16.04.2020</a:t>
            </a:fld>
            <a:endParaRPr lang="ru-RU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AC8BF3-E22D-4A38-882E-9C7AA1FE36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75068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BFBBBD-47E6-4DAE-A241-788C979A052B}" type="datetime1">
              <a:rPr lang="ru-RU"/>
              <a:pPr>
                <a:defRPr/>
              </a:pPr>
              <a:t>16.04.2020</a:t>
            </a:fld>
            <a:endParaRPr lang="ru-RU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ECF9BC-BDB2-4DC5-9D0A-78D16DC3A2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934183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10E56-5B54-41CB-9B34-002C6E911F9E}" type="datetime1">
              <a:rPr lang="ru-RU"/>
              <a:pPr>
                <a:defRPr/>
              </a:pPr>
              <a:t>16.04.2020</a:t>
            </a:fld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5ED0CB-0146-4F88-A4B5-E656498E41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26585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C09AC-E57A-4489-8F4C-6297B54FF252}" type="datetime1">
              <a:rPr lang="ru-RU"/>
              <a:pPr>
                <a:defRPr/>
              </a:pPr>
              <a:t>16.04.2020</a:t>
            </a:fld>
            <a:endParaRPr lang="ru-RU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67A597-F972-4E7E-BCAC-CFFDD128C0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7838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EA9900-3614-4D0F-84DC-A5C09912F0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588604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12C990-EFE8-41F8-A944-5BF97BB5A163}" type="datetime1">
              <a:rPr lang="ru-RU"/>
              <a:pPr>
                <a:defRPr/>
              </a:pPr>
              <a:t>16.04.2020</a:t>
            </a:fld>
            <a:endParaRPr lang="ru-RU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C3BD92-521E-4D30-9A67-7600419E8C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07846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0494E-537E-4FF0-93C4-429F2473778D}" type="datetime1">
              <a:rPr lang="ru-RU"/>
              <a:pPr>
                <a:defRPr/>
              </a:pPr>
              <a:t>16.04.2020</a:t>
            </a:fld>
            <a:endParaRPr lang="ru-RU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673E5F-0B99-4607-9CE5-4EB1E100FE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23907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7F683C-3ED2-46AF-95DE-E80A773C3DFF}" type="datetime1">
              <a:rPr lang="ru-RU"/>
              <a:pPr>
                <a:defRPr/>
              </a:pPr>
              <a:t>16.04.2020</a:t>
            </a:fld>
            <a:endParaRPr lang="ru-RU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D99B8-99ED-44B9-A38B-C288068770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23841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1925" y="731838"/>
            <a:ext cx="1789113" cy="58356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731838"/>
            <a:ext cx="5216525" cy="58356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81CD02-34D0-410E-BD68-D748A1674345}" type="datetime1">
              <a:rPr lang="ru-RU"/>
              <a:pPr>
                <a:defRPr/>
              </a:pPr>
              <a:t>16.04.2020</a:t>
            </a:fld>
            <a:endParaRPr lang="ru-RU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BEDE2-E12F-43B2-B423-248CEBE5BF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592023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A2A974-A1E1-4F87-9412-830E61236B0B}" type="datetime1">
              <a:rPr lang="ru-RU"/>
              <a:pPr>
                <a:defRPr/>
              </a:pPr>
              <a:t>16.04.2020</a:t>
            </a:fld>
            <a:endParaRPr lang="ru-RU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4C4C3-D49C-4E15-B59B-1E4C95C021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094695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15A8DC-912F-4A29-94F4-56D222399819}" type="datetime1">
              <a:rPr lang="ru-RU"/>
              <a:pPr>
                <a:defRPr/>
              </a:pPr>
              <a:t>16.04.2020</a:t>
            </a:fld>
            <a:endParaRPr lang="ru-RU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5C0484-49FE-47BA-B8A5-3849A56140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918268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EE9D1C-104B-4F1C-9005-81830EA0A143}" type="datetime1">
              <a:rPr lang="ru-RU"/>
              <a:pPr>
                <a:defRPr/>
              </a:pPr>
              <a:t>16.04.2020</a:t>
            </a:fld>
            <a:endParaRPr lang="ru-RU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9DE65F-0181-4039-AE44-374AFDE96A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34877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43000" y="731838"/>
            <a:ext cx="3121025" cy="3470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16425" y="731838"/>
            <a:ext cx="3122613" cy="3470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C2588-28D9-41B8-8FF0-0345D908DC2C}" type="datetime1">
              <a:rPr lang="ru-RU"/>
              <a:pPr>
                <a:defRPr/>
              </a:pPr>
              <a:t>16.04.2020</a:t>
            </a:fld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41F39F-9AB4-4A8F-99AA-32C92A74BF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9571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5B3FCD-ADD8-4334-889F-749728459E53}" type="datetime1">
              <a:rPr lang="ru-RU"/>
              <a:pPr>
                <a:defRPr/>
              </a:pPr>
              <a:t>16.04.2020</a:t>
            </a:fld>
            <a:endParaRPr lang="ru-RU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3A849E-FAC3-4D74-AD22-2B69B83663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43255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E4C60D-9CDD-405D-A5C0-A9DC30B5AA3D}" type="datetime1">
              <a:rPr lang="ru-RU"/>
              <a:pPr>
                <a:defRPr/>
              </a:pPr>
              <a:t>16.04.2020</a:t>
            </a:fld>
            <a:endParaRPr lang="ru-RU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B4DBDA-1CED-40AA-ABC2-49C23CD3C9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92719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032250" cy="4665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1850" y="1447800"/>
            <a:ext cx="4032250" cy="4665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4AB2EC-6E25-4A92-A80A-9728863F64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471779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F1BAB-57CF-4F37-A7ED-57B1FBC42513}" type="datetime1">
              <a:rPr lang="ru-RU"/>
              <a:pPr>
                <a:defRPr/>
              </a:pPr>
              <a:t>16.04.2020</a:t>
            </a:fld>
            <a:endParaRPr lang="ru-RU"/>
          </a:p>
        </p:txBody>
      </p:sp>
      <p:sp>
        <p:nvSpPr>
          <p:cNvPr id="3" name="Rectangle 2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47D94B-5B15-4C8E-A9BF-DEF471983D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87569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AF59A7-0EB5-4870-99C4-0A333E83CE00}" type="datetime1">
              <a:rPr lang="ru-RU"/>
              <a:pPr>
                <a:defRPr/>
              </a:pPr>
              <a:t>16.04.2020</a:t>
            </a:fld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B8B136-5454-43E4-8676-1DF6819F0E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07832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14B384-5118-4A3E-913D-14E2E9531446}" type="datetime1">
              <a:rPr lang="ru-RU"/>
              <a:pPr>
                <a:defRPr/>
              </a:pPr>
              <a:t>16.04.2020</a:t>
            </a:fld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F80B83-6AD9-44C4-99EE-E465B2E374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98189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19C34B-AF9B-4C2D-9D85-96B1BEAAEEDB}" type="datetime1">
              <a:rPr lang="ru-RU"/>
              <a:pPr>
                <a:defRPr/>
              </a:pPr>
              <a:t>16.04.2020</a:t>
            </a:fld>
            <a:endParaRPr lang="ru-RU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C772C0-2657-4C51-BE17-3DC7F04CA2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70549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1925" y="731838"/>
            <a:ext cx="1789113" cy="58356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731838"/>
            <a:ext cx="5216525" cy="58356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36CA5-DA86-4F19-B0BA-D362FFB35E34}" type="datetime1">
              <a:rPr lang="ru-RU"/>
              <a:pPr>
                <a:defRPr/>
              </a:pPr>
              <a:t>16.04.2020</a:t>
            </a:fld>
            <a:endParaRPr lang="ru-RU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314CB4-E816-4A19-817E-5B284DBAD6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991252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E2F066-5B73-44F5-8DC0-EF3677505273}" type="datetime1">
              <a:rPr lang="ru-RU"/>
              <a:pPr>
                <a:defRPr/>
              </a:pPr>
              <a:t>16.04.2020</a:t>
            </a:fld>
            <a:endParaRPr lang="ru-RU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6CDB33-7837-49A5-8E93-1BB204B0C3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68162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ADAEB-65D3-42BD-8712-893164898BCC}" type="datetime1">
              <a:rPr lang="ru-RU"/>
              <a:pPr>
                <a:defRPr/>
              </a:pPr>
              <a:t>16.04.2020</a:t>
            </a:fld>
            <a:endParaRPr lang="ru-RU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982359-A3A5-4BBE-A693-2E911850A9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715343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71EAD-5576-4644-9CF4-05803FC39DD6}" type="datetime1">
              <a:rPr lang="ru-RU"/>
              <a:pPr>
                <a:defRPr/>
              </a:pPr>
              <a:t>16.04.2020</a:t>
            </a:fld>
            <a:endParaRPr lang="ru-RU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E26FA-3D9C-474B-8D25-A1CDC7AE03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66728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43000" y="731838"/>
            <a:ext cx="3121025" cy="3470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16425" y="731838"/>
            <a:ext cx="3122613" cy="3470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B5EB5F-3E5F-46CD-9BAB-ACDA61432D6D}" type="datetime1">
              <a:rPr lang="ru-RU"/>
              <a:pPr>
                <a:defRPr/>
              </a:pPr>
              <a:t>16.04.2020</a:t>
            </a:fld>
            <a:endParaRPr lang="ru-RU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8E722-29BF-487B-AF63-A85B3E55D9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85768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84CA0-3EF0-4A36-BE64-DB46D6D9F06E}" type="datetime1">
              <a:rPr lang="ru-RU"/>
              <a:pPr>
                <a:defRPr/>
              </a:pPr>
              <a:t>16.04.2020</a:t>
            </a:fld>
            <a:endParaRPr lang="ru-RU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F57324-EF20-461D-9B08-D7727CBA1C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10969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1594D6-2FE6-4334-82B4-7B964D3E89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519902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53FFB0-777F-4A77-AEE2-E65BAC6876C5}" type="datetime1">
              <a:rPr lang="ru-RU"/>
              <a:pPr>
                <a:defRPr/>
              </a:pPr>
              <a:t>16.04.2020</a:t>
            </a:fld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DE1CDC-178C-4E7C-B50A-57B952A5F9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64398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769FC6-4687-47C7-9D5D-2DC8CEFA175B}" type="datetime1">
              <a:rPr lang="ru-RU"/>
              <a:pPr>
                <a:defRPr/>
              </a:pPr>
              <a:t>16.04.2020</a:t>
            </a:fld>
            <a:endParaRPr lang="ru-RU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D01F83-12EE-458C-BCCD-AFCE39CEEE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54271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A40E20-9ED2-481E-9FC0-BFC149C50085}" type="datetime1">
              <a:rPr lang="ru-RU"/>
              <a:pPr>
                <a:defRPr/>
              </a:pPr>
              <a:t>16.04.2020</a:t>
            </a:fld>
            <a:endParaRPr lang="ru-RU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CB8F24-93F9-4A60-8EF8-A3E9ECCD96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86520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849A6E-2707-41D7-85F4-9630D9870542}" type="datetime1">
              <a:rPr lang="ru-RU"/>
              <a:pPr>
                <a:defRPr/>
              </a:pPr>
              <a:t>16.04.2020</a:t>
            </a:fld>
            <a:endParaRPr lang="ru-RU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426AD-D064-409A-A9CC-6AD52072B3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364589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51DC40-A3DD-4FB6-A38F-14A87B1746C5}" type="datetime1">
              <a:rPr lang="ru-RU"/>
              <a:pPr>
                <a:defRPr/>
              </a:pPr>
              <a:t>16.04.2020</a:t>
            </a:fld>
            <a:endParaRPr lang="ru-RU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15E71-7301-4BC6-8EDA-C3C07DE0D5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548941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1925" y="731838"/>
            <a:ext cx="1789113" cy="58356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731838"/>
            <a:ext cx="5216525" cy="58356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6AED29-98A7-437E-ADBE-9C69D833AEA4}" type="datetime1">
              <a:rPr lang="ru-RU"/>
              <a:pPr>
                <a:defRPr/>
              </a:pPr>
              <a:t>16.04.2020</a:t>
            </a:fld>
            <a:endParaRPr lang="ru-RU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251D58-3985-433F-87B0-DDCC272BDB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856620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9463FB-D88F-4B06-8043-CE336DD403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22071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2CD284-C6A0-4A16-9EA9-78B7BC04B2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00987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96426B-40F9-4270-98D5-52A958A714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495172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43000" y="731838"/>
            <a:ext cx="3121025" cy="3470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16425" y="731838"/>
            <a:ext cx="3122613" cy="3470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67F3FB-79E1-4D5A-A782-0B21248315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4405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C77741-0A9A-4356-9B10-CD199140B3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578120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8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A606D7-8E09-40B5-A3FC-B2C81A69B7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203030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CC948-5A86-435E-A259-5BA64427B2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71966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3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E144C-36A4-4FD0-BC4D-7F46E1EC84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05671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B3DB54-C567-44FC-90D0-63B0931241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228564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4B28B-0ED6-4184-8B52-5D026508E5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23047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BC3B6F-9F92-46ED-84E3-B854C838E3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041483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1925" y="731838"/>
            <a:ext cx="1789113" cy="58356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731838"/>
            <a:ext cx="5216525" cy="58356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170B95-DDDC-4989-84E6-B0BF85BD9C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26828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9BE903-C442-482D-B451-83D0593084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269594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869D38-08C5-4F61-A80E-CF762002F6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316999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37E432-A037-47B9-BC26-24F43A6269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4304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621BBE-51C8-4BC3-B727-F4FCF5E160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15037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43000" y="731838"/>
            <a:ext cx="3121025" cy="3470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16425" y="731838"/>
            <a:ext cx="3122613" cy="3470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E833D-3B51-4831-92DA-E0C62FEE2B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60036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8" name="Rectangle 2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7DB5E7-ED50-4773-AA9D-F0ACF188FE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64375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D52D1-C997-4446-B7A6-0702E8EE5B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76203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3" name="Rectangle 2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303AB9-1966-44C0-B6B5-F4E97F4F37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28740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22D475-6ADA-411C-A378-C036F5DE73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89637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186B9C-D2F1-41E4-9ADB-1999F0E17E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21458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1B9B5A-67B8-42F8-BECC-6628A17D7B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953076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1925" y="731838"/>
            <a:ext cx="1789113" cy="58356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731838"/>
            <a:ext cx="5216525" cy="58356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CF9BF2-F6DE-4C98-AADF-98158ABD0D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81923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8FA842-3AC1-4AA5-9283-64863A728A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72100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444D84-4922-437B-B74E-CDD96331AD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10711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C84DAB-04BB-4751-8489-52E6AF8AD9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144981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A91050-1408-49ED-B07D-37482B95E3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86693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43000" y="731838"/>
            <a:ext cx="3121025" cy="3470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16425" y="731838"/>
            <a:ext cx="3122613" cy="3470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9E8A8-74D3-42D6-9B0D-54EB7FD9F0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9078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8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515F2E-2558-4E72-98BA-5499B9CCEC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534122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385508-F50F-4080-988F-CDB77E106F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88152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3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25CECF-D601-4FF3-A384-13E94E316E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175255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D1E627-E775-46FF-B87A-5501FBA922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5244236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126761-A55A-4DF4-9BA1-F5F551173F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06952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CA9EB0-D2D9-481D-A2C1-6D8F3567B5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318843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1925" y="731838"/>
            <a:ext cx="1789113" cy="58356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731838"/>
            <a:ext cx="5216525" cy="58356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3F5C82-5A57-45BE-B810-63C0C4265C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38057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244B2E-4F29-4B62-B13A-3E27CF126C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06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E2917B-7474-40BC-803D-4C136A9637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</p:spTree>
    <p:extLst>
      <p:ext uri="{BB962C8B-B14F-4D97-AF65-F5344CB8AC3E}">
        <p14:creationId xmlns:p14="http://schemas.microsoft.com/office/powerpoint/2010/main" val="13720014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FBDF5-BBD3-4E56-98FA-3FB87AE14B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548781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2B994-53E8-424A-8701-3B8855E7FB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92025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083DA-23DD-44C9-9A18-4B3490D214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00117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A5B20-C79B-465F-8777-9084C42DDC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246673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C3C3A-38FC-4B55-940F-45ECD84E76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391038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61DD8-6A4C-4529-BC76-E0AD3BD9EC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089611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DDEF9-4C6A-4699-9AB4-55D17A68B9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33813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E6701-677B-45F2-8572-4077DA4E02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615104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43F07-649F-4F22-A081-F86E505FF6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529331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879F5-D1B7-475C-ABF1-2D09A327AA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412686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0B4E2-1488-4B6C-A236-24024F9500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9095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6A1E0-26B7-47BE-A09E-C41F8D8A6A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365554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69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93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06.03.14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244B2E-4F29-4B62-B13A-3E27CF126CB3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607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06.03.14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2B994-53E8-424A-8701-3B8855E7FB6F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128171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7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9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06.03.14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083DA-23DD-44C9-9A18-4B3490D21429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796626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06.03.14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A5B20-C79B-465F-8777-9084C42DDC39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92081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06.03.14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C3C3A-38FC-4B55-940F-45ECD84E7678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138414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06.03.14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61DD8-6A4C-4529-BC76-E0AD3BD9ECA5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258765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06.03.14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DDEF9-4C6A-4699-9AB4-55D17A68B942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62238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107" y="2209824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27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7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06.03.14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E6701-677B-45F2-8572-4077DA4E02F9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731030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06.03.14</a:t>
            </a: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43F07-649F-4F22-A081-F86E505FF62C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659796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06.03.14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879F5-D1B7-475C-ABF1-2D09A327AA1B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2536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9875" y="-14288"/>
            <a:ext cx="2054225" cy="612775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-14288"/>
            <a:ext cx="6010275" cy="61277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E68E52-1516-4059-B04B-CD16E3E557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75634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41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25" y="731543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06.03.14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0B4E2-1488-4B6C-A236-24024F9500C1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35653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69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93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06.03.14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244B2E-4F29-4B62-B13A-3E27CF126CB3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388207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06.03.14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2B994-53E8-424A-8701-3B8855E7FB6F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493865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7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9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06.03.14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083DA-23DD-44C9-9A18-4B3490D21429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556285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06.03.14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A5B20-C79B-465F-8777-9084C42DDC39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270763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06.03.14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C3C3A-38FC-4B55-940F-45ECD84E7678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156065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06.03.14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61DD8-6A4C-4529-BC76-E0AD3BD9ECA5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041042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06.03.14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DDEF9-4C6A-4699-9AB4-55D17A68B942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423120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107" y="2209824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27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7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06.03.14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E6701-677B-45F2-8572-4077DA4E02F9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535787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06.03.14</a:t>
            </a: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43F07-649F-4F22-A081-F86E505FF62C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3079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144E07-0357-4AF1-8EAF-E2D6CD200F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</p:spTree>
    <p:extLst>
      <p:ext uri="{BB962C8B-B14F-4D97-AF65-F5344CB8AC3E}">
        <p14:creationId xmlns:p14="http://schemas.microsoft.com/office/powerpoint/2010/main" val="1889490414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06.03.14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879F5-D1B7-475C-ABF1-2D09A327AA1B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453804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41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25" y="731543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06.03.14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0B4E2-1488-4B6C-A236-24024F9500C1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627848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69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93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06.03.14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244B2E-4F29-4B62-B13A-3E27CF126CB3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40127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06.03.14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2B994-53E8-424A-8701-3B8855E7FB6F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943773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7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9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06.03.14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083DA-23DD-44C9-9A18-4B3490D21429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514927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06.03.14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A5B20-C79B-465F-8777-9084C42DDC39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707285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06.03.14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C3C3A-38FC-4B55-940F-45ECD84E7678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631798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06.03.14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61DD8-6A4C-4529-BC76-E0AD3BD9ECA5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48824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06.03.14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DDEF9-4C6A-4699-9AB4-55D17A68B942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031943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107" y="2209824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27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7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06.03.14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E6701-677B-45F2-8572-4077DA4E02F9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2349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A3D922-63F2-4263-884D-745C00F4A2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</p:spTree>
    <p:extLst>
      <p:ext uri="{BB962C8B-B14F-4D97-AF65-F5344CB8AC3E}">
        <p14:creationId xmlns:p14="http://schemas.microsoft.com/office/powerpoint/2010/main" val="747136186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06.03.14</a:t>
            </a: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43F07-649F-4F22-A081-F86E505FF62C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254759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06.03.14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879F5-D1B7-475C-ABF1-2D09A327AA1B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414180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41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25" y="731543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06.03.14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0B4E2-1488-4B6C-A236-24024F9500C1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423918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69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93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06.03.14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244B2E-4F29-4B62-B13A-3E27CF126CB3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796214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06.03.14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2B994-53E8-424A-8701-3B8855E7FB6F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463383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7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9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06.03.14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083DA-23DD-44C9-9A18-4B3490D21429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75324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06.03.14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A5B20-C79B-465F-8777-9084C42DDC39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91818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06.03.14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C3C3A-38FC-4B55-940F-45ECD84E7678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83683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06.03.14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61DD8-6A4C-4529-BC76-E0AD3BD9ECA5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682405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06.03.14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DDEF9-4C6A-4699-9AB4-55D17A68B942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6445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A357B-DE38-41EC-94A1-336605730D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</p:spTree>
    <p:extLst>
      <p:ext uri="{BB962C8B-B14F-4D97-AF65-F5344CB8AC3E}">
        <p14:creationId xmlns:p14="http://schemas.microsoft.com/office/powerpoint/2010/main" val="1253241432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107" y="2209824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27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7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06.03.14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E6701-677B-45F2-8572-4077DA4E02F9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359023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06.03.14</a:t>
            </a: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43F07-649F-4F22-A081-F86E505FF62C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753066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06.03.14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879F5-D1B7-475C-ABF1-2D09A327AA1B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955499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41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25" y="731543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06.03.14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0B4E2-1488-4B6C-A236-24024F9500C1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5489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032250" cy="4665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1850" y="1447800"/>
            <a:ext cx="4032250" cy="4665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6C79A7-23D2-4655-A834-5509D0825F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</p:spTree>
    <p:extLst>
      <p:ext uri="{BB962C8B-B14F-4D97-AF65-F5344CB8AC3E}">
        <p14:creationId xmlns:p14="http://schemas.microsoft.com/office/powerpoint/2010/main" val="5915099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A788A3-D68F-4C33-B109-B98F3FB89B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</p:spTree>
    <p:extLst>
      <p:ext uri="{BB962C8B-B14F-4D97-AF65-F5344CB8AC3E}">
        <p14:creationId xmlns:p14="http://schemas.microsoft.com/office/powerpoint/2010/main" val="8063806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EAF8EB-7795-4CA0-9F47-53B568C3F3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</p:spTree>
    <p:extLst>
      <p:ext uri="{BB962C8B-B14F-4D97-AF65-F5344CB8AC3E}">
        <p14:creationId xmlns:p14="http://schemas.microsoft.com/office/powerpoint/2010/main" val="30407266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0E5CA2-1439-40CB-BFD0-4D8E31AEF8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</p:spTree>
    <p:extLst>
      <p:ext uri="{BB962C8B-B14F-4D97-AF65-F5344CB8AC3E}">
        <p14:creationId xmlns:p14="http://schemas.microsoft.com/office/powerpoint/2010/main" val="1690692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6FAE0A-92AA-4CD0-831D-9D9FF534FF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</p:spTree>
    <p:extLst>
      <p:ext uri="{BB962C8B-B14F-4D97-AF65-F5344CB8AC3E}">
        <p14:creationId xmlns:p14="http://schemas.microsoft.com/office/powerpoint/2010/main" val="32184492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B9B706-28D6-4092-8A4F-C97FFD67F0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</p:spTree>
    <p:extLst>
      <p:ext uri="{BB962C8B-B14F-4D97-AF65-F5344CB8AC3E}">
        <p14:creationId xmlns:p14="http://schemas.microsoft.com/office/powerpoint/2010/main" val="13719869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30A55D-B878-4CB8-95F3-1AB41204D0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</p:spTree>
    <p:extLst>
      <p:ext uri="{BB962C8B-B14F-4D97-AF65-F5344CB8AC3E}">
        <p14:creationId xmlns:p14="http://schemas.microsoft.com/office/powerpoint/2010/main" val="32016863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4C6E84-0AB8-478C-A282-1868860325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</p:spTree>
    <p:extLst>
      <p:ext uri="{BB962C8B-B14F-4D97-AF65-F5344CB8AC3E}">
        <p14:creationId xmlns:p14="http://schemas.microsoft.com/office/powerpoint/2010/main" val="9311556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9875" y="-14288"/>
            <a:ext cx="2054225" cy="612775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-14288"/>
            <a:ext cx="6010275" cy="61277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77ECF3-CEB8-463B-906D-1327368958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</p:spTree>
    <p:extLst>
      <p:ext uri="{BB962C8B-B14F-4D97-AF65-F5344CB8AC3E}">
        <p14:creationId xmlns:p14="http://schemas.microsoft.com/office/powerpoint/2010/main" val="24388938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6A2C3-103D-4497-A8A5-F15C7945CB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07335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7513B8-F3AB-41F0-A7FD-81378E78AE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99833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F450B5-52F1-4316-BFEB-5D00338064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1933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43000" y="731838"/>
            <a:ext cx="3117850" cy="3463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13250" y="731838"/>
            <a:ext cx="3119438" cy="3463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0F0A6C-D365-4A93-A17D-F8D147A139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79603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8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835FE7-C38A-42EA-9DB9-6177AB937B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3184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7A63B1-7DFA-4137-A161-79F54DD060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2367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032250" cy="4665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1850" y="1447800"/>
            <a:ext cx="4032250" cy="4665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9BED3-192A-408F-BF8D-C8C8EA2479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</p:spTree>
    <p:extLst>
      <p:ext uri="{BB962C8B-B14F-4D97-AF65-F5344CB8AC3E}">
        <p14:creationId xmlns:p14="http://schemas.microsoft.com/office/powerpoint/2010/main" val="30671389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3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CDFCC8-4F65-405B-98E4-2C60F71E5E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4275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A790D-1006-4F22-A994-F53506A0C0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947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89E92F-361A-43BA-9069-83279C46F3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44679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C1DBA8-4A91-46A7-B91E-357877DC69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8471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07163" y="731838"/>
            <a:ext cx="1787525" cy="58356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731838"/>
            <a:ext cx="5211763" cy="58356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D0F849-FFCE-45C0-B249-AC96F20BA5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56414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2E5C0-3AD5-4D22-84C3-86D6EEB87A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43975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7694C-1200-42AE-A0B3-0FCCB5A7B0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77870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EF2DC7-C739-42B9-8887-A8E40C4CAA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2990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43000" y="731838"/>
            <a:ext cx="3117850" cy="3463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13250" y="731838"/>
            <a:ext cx="3119438" cy="3463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69B6DB-1D91-4BEF-ABBE-F6E7B7FE6C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11047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8" name="Rectangle 2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5BE52F-CD9A-4D9E-8A90-F47732DBB5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839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D4087F-C10A-4614-9784-DB6A847759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</p:spTree>
    <p:extLst>
      <p:ext uri="{BB962C8B-B14F-4D97-AF65-F5344CB8AC3E}">
        <p14:creationId xmlns:p14="http://schemas.microsoft.com/office/powerpoint/2010/main" val="16527011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9AC1E9-668B-4085-B6AB-809C3989DC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11661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3" name="Rectangle 2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1A4AFD-22C9-4207-A162-FDB164398C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5985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21AAD-C8AC-4C26-B8F3-133D9DE3E2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2657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3EFC9C-29AF-4DEC-81E0-1860AEC900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80936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77268-87A0-435E-BB06-BDD3EC7122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31542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07163" y="731838"/>
            <a:ext cx="1787525" cy="58356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731838"/>
            <a:ext cx="5211763" cy="58356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37F5F-208C-4CC2-9F6D-022CAFD428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2059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849D5C-9E40-466F-9394-3406B21DF2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3175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0537A1-2B6D-43F5-97C5-38FE3DC111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567719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9B07A-827E-4B25-BFC9-6A46D6A308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1575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43000" y="731838"/>
            <a:ext cx="3117850" cy="3463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13250" y="731838"/>
            <a:ext cx="3119438" cy="3463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DECCC-918F-484F-A75C-19A4EA8169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0403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606217-90C7-4743-9DAD-C562616124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</p:spTree>
    <p:extLst>
      <p:ext uri="{BB962C8B-B14F-4D97-AF65-F5344CB8AC3E}">
        <p14:creationId xmlns:p14="http://schemas.microsoft.com/office/powerpoint/2010/main" val="13701203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8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04AC15-6FBE-418E-846E-6EF12629E1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093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877C29-A87F-445E-ADA3-A9EE82592A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2975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3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F239D-6964-4421-B212-2AFC009EB3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4557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6EB69B-FCE1-4F43-A015-F5AA57565D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454500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889E3C-A193-45A7-8387-28621206AC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1464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D99E3-B241-427C-A695-61DBCA0B71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06426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07163" y="731838"/>
            <a:ext cx="1787525" cy="58356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731838"/>
            <a:ext cx="5211763" cy="58356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5B5573-3965-429F-B260-A7D48A2E4D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77401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257BF6-2DF7-4479-BEAC-93CAA1880A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23963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144A9B-7ACE-46B3-A357-6B6549A5DE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091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F50C6-02E3-4EF5-BCA3-06842B4D5D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552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176B0-8F3B-45C4-B81C-78562DBA5A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</p:spTree>
    <p:extLst>
      <p:ext uri="{BB962C8B-B14F-4D97-AF65-F5344CB8AC3E}">
        <p14:creationId xmlns:p14="http://schemas.microsoft.com/office/powerpoint/2010/main" val="108650349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43000" y="731838"/>
            <a:ext cx="3121025" cy="3468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16425" y="731838"/>
            <a:ext cx="3121025" cy="3468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F56A84-751E-4A6D-8734-7DDAC7E179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196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8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38FDD-FE56-4867-8E5B-417C49F32C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26750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2EFB31-F4C9-44CC-8440-A28A6D1C4E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31705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3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4E86E1-4B79-42C5-BB21-9B279C7FDB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165202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2F2930-8819-41D8-88F6-AA86017420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19261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FE363-0C35-475B-A54B-73A0C75DEF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769523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39C329-1FF5-445A-AB40-A732DE25A8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283395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0338" y="731838"/>
            <a:ext cx="1789112" cy="58356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731838"/>
            <a:ext cx="5214938" cy="58356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49F87-9937-4558-9149-C367CF91FE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135008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8DBFEC-E290-42E5-A3D6-6624ABFEED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36875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5A7EE-7459-4D90-8369-0A117F3545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0368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C2E4E-CAA1-428D-8048-C59FD147A3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</p:spTree>
    <p:extLst>
      <p:ext uri="{BB962C8B-B14F-4D97-AF65-F5344CB8AC3E}">
        <p14:creationId xmlns:p14="http://schemas.microsoft.com/office/powerpoint/2010/main" val="283720957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248FF1-11DA-4EE9-A5DB-AB66C6BCAD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90867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43000" y="731838"/>
            <a:ext cx="3121025" cy="3468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16425" y="731838"/>
            <a:ext cx="3121025" cy="3468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CA361-30D3-493A-89FF-D18E9A9459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813426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8" name="Rectangle 2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847C75-3BFC-443B-BE9E-13897AF857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859420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E3CE03-F5E8-4265-B810-C47297EDC8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12623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3" name="Rectangle 2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721AC2-3301-437D-A1BF-BFF2A95799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5925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91788F-5A5D-4DBB-ADF9-9F4C92A282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067380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593626-FEFC-4BBA-8A8F-EC8643F9BF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51020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C18CBF-4BC8-4176-BA50-54B79C0142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50672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0338" y="731838"/>
            <a:ext cx="1789112" cy="58356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731838"/>
            <a:ext cx="5214938" cy="58356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F64872-090D-4D3A-8D14-02B0932B45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14454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38DB2-90DA-417E-ACCF-DF3C9B1672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032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BA481-A0C6-4C64-AC44-AFDDF72AEA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</p:spTree>
    <p:extLst>
      <p:ext uri="{BB962C8B-B14F-4D97-AF65-F5344CB8AC3E}">
        <p14:creationId xmlns:p14="http://schemas.microsoft.com/office/powerpoint/2010/main" val="371989172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A3039D-84CD-4B25-98BB-9C6DB33519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857513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6F7121-A3BB-4614-B20F-13B30A98AC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89763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43000" y="731838"/>
            <a:ext cx="3121025" cy="3468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16425" y="731838"/>
            <a:ext cx="3121025" cy="3468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3DF9ED-8729-4383-8AA9-D76C64949D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58085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8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3ABFD-B752-47F4-AC83-551B946747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839762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9A3A12-7D33-46EF-95F5-B197D8D5AF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073384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3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3C7799-DC54-4146-A2AA-2B0D0B5333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80343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F057DB-142A-405F-A2B4-725466B350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66095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EEA82D-8150-4984-83C2-92E17E4B0C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98958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F5332-6CB4-4C98-AD52-7EA2BD423E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16829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0338" y="731838"/>
            <a:ext cx="1789112" cy="58356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731838"/>
            <a:ext cx="5214938" cy="58356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0182EB-7349-4397-BA88-68F59C41B0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2840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image" Target="../media/image3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2.png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112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12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image" Target="../media/image6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image" Target="../media/image9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image" Target="../media/image3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1.png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145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153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image" Target="../media/image6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image" Target="../media/image9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Relationship Id="rId14" Type="http://schemas.openxmlformats.org/officeDocument/2006/relationships/image" Target="../media/image3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image" Target="../media/image11.png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178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186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Relationship Id="rId14" Type="http://schemas.openxmlformats.org/officeDocument/2006/relationships/image" Target="../media/image6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Relationship Id="rId14" Type="http://schemas.openxmlformats.org/officeDocument/2006/relationships/image" Target="../media/image9.pn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png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54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9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3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2.png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79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87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6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47800"/>
            <a:ext cx="8216900" cy="466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-14288"/>
            <a:ext cx="82169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8410575" y="6180138"/>
            <a:ext cx="596900" cy="4445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Myriad Pro" pitchFamily="32" charset="0"/>
                <a:ea typeface="Microsoft YaHei" pitchFamily="32" charset="-122"/>
              </a:defRPr>
            </a:lvl1pPr>
          </a:lstStyle>
          <a:p>
            <a:pPr>
              <a:defRPr/>
            </a:pPr>
            <a:fld id="{80D3A070-F146-4DEE-A171-544555AD4D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2133600" y="6165850"/>
            <a:ext cx="3581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5791200" y="6164263"/>
            <a:ext cx="2578100" cy="4476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Myriad Pro" pitchFamily="32" charset="0"/>
                <a:ea typeface="Microsoft YaHei" pitchFamily="32" charset="-122"/>
              </a:defRPr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42" r:id="rId1"/>
    <p:sldLayoutId id="2147486743" r:id="rId2"/>
    <p:sldLayoutId id="2147486744" r:id="rId3"/>
    <p:sldLayoutId id="2147486745" r:id="rId4"/>
    <p:sldLayoutId id="2147486746" r:id="rId5"/>
    <p:sldLayoutId id="2147486747" r:id="rId6"/>
    <p:sldLayoutId id="2147486748" r:id="rId7"/>
    <p:sldLayoutId id="2147486749" r:id="rId8"/>
    <p:sldLayoutId id="2147486750" r:id="rId9"/>
    <p:sldLayoutId id="2147486751" r:id="rId10"/>
    <p:sldLayoutId id="2147486752" r:id="rId11"/>
  </p:sldLayoutIdLst>
  <p:hf sldNum="0" hdr="0" ftr="0"/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F9F9F9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F9F9F9"/>
          </a:solidFill>
          <a:latin typeface="Arial" charset="0"/>
          <a:ea typeface="Microsoft YaHei" pitchFamily="32" charset="-122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F9F9F9"/>
          </a:solidFill>
          <a:latin typeface="Arial" charset="0"/>
          <a:ea typeface="Microsoft YaHei" pitchFamily="32" charset="-122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F9F9F9"/>
          </a:solidFill>
          <a:latin typeface="Arial" charset="0"/>
          <a:ea typeface="Microsoft YaHei" pitchFamily="32" charset="-122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F9F9F9"/>
          </a:solidFill>
          <a:latin typeface="Arial" charset="0"/>
          <a:ea typeface="Microsoft YaHei" pitchFamily="32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>
          <a:solidFill>
            <a:srgbClr val="F9F9F9"/>
          </a:solidFill>
          <a:latin typeface="Arial" charset="0"/>
          <a:ea typeface="Microsoft YaHei" pitchFamily="32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>
          <a:solidFill>
            <a:srgbClr val="F9F9F9"/>
          </a:solidFill>
          <a:latin typeface="Arial" charset="0"/>
          <a:ea typeface="Microsoft YaHei" pitchFamily="32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>
          <a:solidFill>
            <a:srgbClr val="F9F9F9"/>
          </a:solidFill>
          <a:latin typeface="Arial" charset="0"/>
          <a:ea typeface="Microsoft YaHei" pitchFamily="32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>
          <a:solidFill>
            <a:srgbClr val="F9F9F9"/>
          </a:solidFill>
          <a:latin typeface="Arial" charset="0"/>
          <a:ea typeface="Microsoft YaHei" pitchFamily="32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6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39D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100">
          <a:solidFill>
            <a:srgbClr val="FFFFFF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900">
          <a:solidFill>
            <a:srgbClr val="FFFFFF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338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>
          <a:solidFill>
            <a:srgbClr val="FFFFFF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33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33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33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33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1"/>
          <p:cNvGrpSpPr>
            <a:grpSpLocks/>
          </p:cNvGrpSpPr>
          <p:nvPr/>
        </p:nvGrpSpPr>
        <p:grpSpPr bwMode="auto">
          <a:xfrm>
            <a:off x="0" y="3865563"/>
            <a:ext cx="9139238" cy="2987675"/>
            <a:chOff x="0" y="2435"/>
            <a:chExt cx="5757" cy="1882"/>
          </a:xfrm>
        </p:grpSpPr>
        <p:pic>
          <p:nvPicPr>
            <p:cNvPr id="10255" name="Picture 2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435"/>
              <a:ext cx="5757" cy="1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0256" name="Text Box 3"/>
            <p:cNvSpPr txBox="1">
              <a:spLocks noChangeArrowheads="1"/>
            </p:cNvSpPr>
            <p:nvPr/>
          </p:nvSpPr>
          <p:spPr bwMode="auto">
            <a:xfrm>
              <a:off x="0" y="2436"/>
              <a:ext cx="5757" cy="1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0243" name="Group 4"/>
          <p:cNvGrpSpPr>
            <a:grpSpLocks/>
          </p:cNvGrpSpPr>
          <p:nvPr/>
        </p:nvGrpSpPr>
        <p:grpSpPr bwMode="auto">
          <a:xfrm>
            <a:off x="0" y="0"/>
            <a:ext cx="9139238" cy="3860800"/>
            <a:chOff x="0" y="0"/>
            <a:chExt cx="5757" cy="2432"/>
          </a:xfrm>
        </p:grpSpPr>
        <p:pic>
          <p:nvPicPr>
            <p:cNvPr id="10253" name="Picture 5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57" cy="2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0254" name="Text Box 6"/>
            <p:cNvSpPr txBox="1">
              <a:spLocks noChangeArrowheads="1"/>
            </p:cNvSpPr>
            <p:nvPr/>
          </p:nvSpPr>
          <p:spPr bwMode="auto">
            <a:xfrm>
              <a:off x="0" y="0"/>
              <a:ext cx="5757" cy="2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0244" name="Rectangle 7"/>
          <p:cNvSpPr>
            <a:spLocks noChangeArrowheads="1"/>
          </p:cNvSpPr>
          <p:nvPr/>
        </p:nvSpPr>
        <p:spPr bwMode="auto">
          <a:xfrm>
            <a:off x="0" y="2652713"/>
            <a:ext cx="9144000" cy="22860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10245" name="Group 8"/>
          <p:cNvGrpSpPr>
            <a:grpSpLocks/>
          </p:cNvGrpSpPr>
          <p:nvPr/>
        </p:nvGrpSpPr>
        <p:grpSpPr bwMode="auto">
          <a:xfrm>
            <a:off x="0" y="1603375"/>
            <a:ext cx="9139238" cy="5097463"/>
            <a:chOff x="0" y="1010"/>
            <a:chExt cx="5757" cy="3211"/>
          </a:xfrm>
        </p:grpSpPr>
        <p:pic>
          <p:nvPicPr>
            <p:cNvPr id="10251" name="Picture 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10"/>
              <a:ext cx="5757" cy="3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0252" name="Text Box 10"/>
            <p:cNvSpPr txBox="1">
              <a:spLocks noChangeArrowheads="1"/>
            </p:cNvSpPr>
            <p:nvPr/>
          </p:nvSpPr>
          <p:spPr bwMode="auto">
            <a:xfrm>
              <a:off x="844" y="1479"/>
              <a:ext cx="4069" cy="2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0246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1793875" y="4371975"/>
            <a:ext cx="6507163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0247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731838"/>
            <a:ext cx="6396038" cy="347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</p:txBody>
      </p:sp>
      <p:sp>
        <p:nvSpPr>
          <p:cNvPr id="12301" name="Rectangle 13"/>
          <p:cNvSpPr>
            <a:spLocks noGrp="1" noChangeArrowheads="1"/>
          </p:cNvSpPr>
          <p:nvPr>
            <p:ph type="dt"/>
          </p:nvPr>
        </p:nvSpPr>
        <p:spPr bwMode="auto">
          <a:xfrm>
            <a:off x="6172200" y="6172200"/>
            <a:ext cx="2509838" cy="3603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100" b="1">
                <a:solidFill>
                  <a:srgbClr val="7F7F7F"/>
                </a:solidFill>
                <a:latin typeface="Times New Roman" pitchFamily="16" charset="0"/>
                <a:ea typeface="Microsoft YaHei" pitchFamily="32" charset="-122"/>
                <a:cs typeface="Segoe UI" pitchFamily="32" charset="0"/>
              </a:defRPr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10249" name="Text Box 14"/>
          <p:cNvSpPr txBox="1">
            <a:spLocks noChangeArrowheads="1"/>
          </p:cNvSpPr>
          <p:nvPr/>
        </p:nvSpPr>
        <p:spPr bwMode="auto">
          <a:xfrm>
            <a:off x="457200" y="6172200"/>
            <a:ext cx="3352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03" name="Rectangle 15"/>
          <p:cNvSpPr>
            <a:spLocks noGrp="1" noChangeArrowheads="1"/>
          </p:cNvSpPr>
          <p:nvPr>
            <p:ph type="sldNum"/>
          </p:nvPr>
        </p:nvSpPr>
        <p:spPr bwMode="auto">
          <a:xfrm>
            <a:off x="3810000" y="6124575"/>
            <a:ext cx="1824038" cy="4587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tabLst>
                <a:tab pos="723900" algn="l"/>
                <a:tab pos="1447800" algn="l"/>
              </a:tabLst>
              <a:defRPr sz="2400" b="1">
                <a:solidFill>
                  <a:srgbClr val="7F7F7F"/>
                </a:solidFill>
                <a:latin typeface="Times New Roman" pitchFamily="16" charset="0"/>
                <a:ea typeface="Microsoft YaHei" pitchFamily="32" charset="-122"/>
                <a:cs typeface="Segoe UI" pitchFamily="32" charset="0"/>
              </a:defRPr>
            </a:lvl1pPr>
          </a:lstStyle>
          <a:p>
            <a:pPr>
              <a:defRPr/>
            </a:pPr>
            <a:fld id="{9A58FDD6-D7B5-4666-8A24-7B1EECBD56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41" r:id="rId1"/>
    <p:sldLayoutId id="2147486842" r:id="rId2"/>
    <p:sldLayoutId id="2147486843" r:id="rId3"/>
    <p:sldLayoutId id="2147486844" r:id="rId4"/>
    <p:sldLayoutId id="2147486845" r:id="rId5"/>
    <p:sldLayoutId id="2147486846" r:id="rId6"/>
    <p:sldLayoutId id="2147486847" r:id="rId7"/>
    <p:sldLayoutId id="2147486848" r:id="rId8"/>
    <p:sldLayoutId id="2147486849" r:id="rId9"/>
    <p:sldLayoutId id="2147486850" r:id="rId10"/>
    <p:sldLayoutId id="2147486851" r:id="rId11"/>
  </p:sldLayoutIdLst>
  <p:hf sldNum="0" hdr="0" ftr="0"/>
  <p:txStyles>
    <p:titleStyle>
      <a:lvl1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600" b="1">
          <a:solidFill>
            <a:srgbClr val="000000"/>
          </a:solidFill>
          <a:latin typeface="+mj-lt"/>
          <a:ea typeface="+mj-ea"/>
          <a:cs typeface="+mj-cs"/>
        </a:defRPr>
      </a:lvl1pPr>
      <a:lvl2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600" b="1">
          <a:solidFill>
            <a:srgbClr val="000000"/>
          </a:solidFill>
          <a:latin typeface="Trebuchet MS" pitchFamily="32" charset="0"/>
          <a:ea typeface="Microsoft YaHei" pitchFamily="32" charset="-122"/>
        </a:defRPr>
      </a:lvl2pPr>
      <a:lvl3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600" b="1">
          <a:solidFill>
            <a:srgbClr val="000000"/>
          </a:solidFill>
          <a:latin typeface="Trebuchet MS" pitchFamily="32" charset="0"/>
          <a:ea typeface="Microsoft YaHei" pitchFamily="32" charset="-122"/>
        </a:defRPr>
      </a:lvl3pPr>
      <a:lvl4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600" b="1">
          <a:solidFill>
            <a:srgbClr val="000000"/>
          </a:solidFill>
          <a:latin typeface="Trebuchet MS" pitchFamily="32" charset="0"/>
          <a:ea typeface="Microsoft YaHei" pitchFamily="32" charset="-122"/>
        </a:defRPr>
      </a:lvl4pPr>
      <a:lvl5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600" b="1">
          <a:solidFill>
            <a:srgbClr val="000000"/>
          </a:solidFill>
          <a:latin typeface="Trebuchet MS" pitchFamily="32" charset="0"/>
          <a:ea typeface="Microsoft YaHei" pitchFamily="32" charset="-122"/>
        </a:defRPr>
      </a:lvl5pPr>
      <a:lvl6pPr marL="2514600" indent="-228600"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600" b="1">
          <a:solidFill>
            <a:srgbClr val="000000"/>
          </a:solidFill>
          <a:latin typeface="Trebuchet MS" pitchFamily="32" charset="0"/>
          <a:ea typeface="Microsoft YaHei" pitchFamily="32" charset="-122"/>
        </a:defRPr>
      </a:lvl6pPr>
      <a:lvl7pPr marL="2971800" indent="-228600"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600" b="1">
          <a:solidFill>
            <a:srgbClr val="000000"/>
          </a:solidFill>
          <a:latin typeface="Trebuchet MS" pitchFamily="32" charset="0"/>
          <a:ea typeface="Microsoft YaHei" pitchFamily="32" charset="-122"/>
        </a:defRPr>
      </a:lvl7pPr>
      <a:lvl8pPr marL="3429000" indent="-228600"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600" b="1">
          <a:solidFill>
            <a:srgbClr val="000000"/>
          </a:solidFill>
          <a:latin typeface="Trebuchet MS" pitchFamily="32" charset="0"/>
          <a:ea typeface="Microsoft YaHei" pitchFamily="32" charset="-122"/>
        </a:defRPr>
      </a:lvl8pPr>
      <a:lvl9pPr marL="3886200" indent="-228600"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600" b="1">
          <a:solidFill>
            <a:srgbClr val="000000"/>
          </a:solidFill>
          <a:latin typeface="Trebuchet MS" pitchFamily="32" charset="0"/>
          <a:ea typeface="Microsoft YaHei" pitchFamily="32" charset="-122"/>
        </a:defRPr>
      </a:lvl9pPr>
    </p:titleStyle>
    <p:bodyStyle>
      <a:lvl1pPr marL="342900" indent="-342900" algn="l" defTabSz="449263" rtl="0" eaLnBrk="0" fontAlgn="base" hangingPunct="0">
        <a:spcBef>
          <a:spcPts val="55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2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40404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40404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600">
          <a:solidFill>
            <a:srgbClr val="40404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35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40404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350"/>
        </a:spcBef>
        <a:spcAft>
          <a:spcPts val="30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40404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350"/>
        </a:spcBef>
        <a:spcAft>
          <a:spcPts val="30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40404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350"/>
        </a:spcBef>
        <a:spcAft>
          <a:spcPts val="30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40404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350"/>
        </a:spcBef>
        <a:spcAft>
          <a:spcPts val="30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40404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1"/>
          <p:cNvGrpSpPr>
            <a:grpSpLocks/>
          </p:cNvGrpSpPr>
          <p:nvPr/>
        </p:nvGrpSpPr>
        <p:grpSpPr bwMode="auto">
          <a:xfrm>
            <a:off x="0" y="5108575"/>
            <a:ext cx="9139238" cy="1744663"/>
            <a:chOff x="0" y="3218"/>
            <a:chExt cx="5757" cy="1099"/>
          </a:xfrm>
        </p:grpSpPr>
        <p:pic>
          <p:nvPicPr>
            <p:cNvPr id="11289" name="Picture 2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19"/>
              <a:ext cx="5757" cy="10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1290" name="Text Box 3"/>
            <p:cNvSpPr txBox="1">
              <a:spLocks noChangeArrowheads="1"/>
            </p:cNvSpPr>
            <p:nvPr/>
          </p:nvSpPr>
          <p:spPr bwMode="auto">
            <a:xfrm>
              <a:off x="0" y="3218"/>
              <a:ext cx="5757" cy="1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1267" name="Group 4"/>
          <p:cNvGrpSpPr>
            <a:grpSpLocks/>
          </p:cNvGrpSpPr>
          <p:nvPr/>
        </p:nvGrpSpPr>
        <p:grpSpPr bwMode="auto">
          <a:xfrm>
            <a:off x="0" y="0"/>
            <a:ext cx="9139238" cy="5103813"/>
            <a:chOff x="0" y="0"/>
            <a:chExt cx="5757" cy="3215"/>
          </a:xfrm>
        </p:grpSpPr>
        <p:pic>
          <p:nvPicPr>
            <p:cNvPr id="11287" name="Picture 5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57" cy="3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1288" name="Text Box 6"/>
            <p:cNvSpPr txBox="1">
              <a:spLocks noChangeArrowheads="1"/>
            </p:cNvSpPr>
            <p:nvPr/>
          </p:nvSpPr>
          <p:spPr bwMode="auto">
            <a:xfrm>
              <a:off x="0" y="0"/>
              <a:ext cx="5757" cy="3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1268" name="Rectangle 7"/>
          <p:cNvSpPr>
            <a:spLocks noChangeArrowheads="1"/>
          </p:cNvSpPr>
          <p:nvPr/>
        </p:nvSpPr>
        <p:spPr bwMode="auto">
          <a:xfrm>
            <a:off x="0" y="3768725"/>
            <a:ext cx="9144000" cy="22860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11269" name="Group 8"/>
          <p:cNvGrpSpPr>
            <a:grpSpLocks/>
          </p:cNvGrpSpPr>
          <p:nvPr/>
        </p:nvGrpSpPr>
        <p:grpSpPr bwMode="auto">
          <a:xfrm>
            <a:off x="0" y="1603375"/>
            <a:ext cx="9139238" cy="5097463"/>
            <a:chOff x="0" y="1010"/>
            <a:chExt cx="5757" cy="3211"/>
          </a:xfrm>
        </p:grpSpPr>
        <p:pic>
          <p:nvPicPr>
            <p:cNvPr id="11285" name="Picture 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10"/>
              <a:ext cx="5757" cy="3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1286" name="Text Box 10"/>
            <p:cNvSpPr txBox="1">
              <a:spLocks noChangeArrowheads="1"/>
            </p:cNvSpPr>
            <p:nvPr/>
          </p:nvSpPr>
          <p:spPr bwMode="auto">
            <a:xfrm>
              <a:off x="844" y="1479"/>
              <a:ext cx="4069" cy="2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1270" name="Group 11"/>
          <p:cNvGrpSpPr>
            <a:grpSpLocks/>
          </p:cNvGrpSpPr>
          <p:nvPr/>
        </p:nvGrpSpPr>
        <p:grpSpPr bwMode="auto">
          <a:xfrm>
            <a:off x="0" y="3865563"/>
            <a:ext cx="9139238" cy="2987675"/>
            <a:chOff x="0" y="2435"/>
            <a:chExt cx="5757" cy="1882"/>
          </a:xfrm>
        </p:grpSpPr>
        <p:pic>
          <p:nvPicPr>
            <p:cNvPr id="11283" name="Picture 12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435"/>
              <a:ext cx="5757" cy="1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1284" name="Text Box 13"/>
            <p:cNvSpPr txBox="1">
              <a:spLocks noChangeArrowheads="1"/>
            </p:cNvSpPr>
            <p:nvPr/>
          </p:nvSpPr>
          <p:spPr bwMode="auto">
            <a:xfrm>
              <a:off x="0" y="2436"/>
              <a:ext cx="5757" cy="1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1271" name="Group 14"/>
          <p:cNvGrpSpPr>
            <a:grpSpLocks/>
          </p:cNvGrpSpPr>
          <p:nvPr/>
        </p:nvGrpSpPr>
        <p:grpSpPr bwMode="auto">
          <a:xfrm>
            <a:off x="0" y="0"/>
            <a:ext cx="9139238" cy="3860800"/>
            <a:chOff x="0" y="0"/>
            <a:chExt cx="5757" cy="2432"/>
          </a:xfrm>
        </p:grpSpPr>
        <p:pic>
          <p:nvPicPr>
            <p:cNvPr id="11281" name="Picture 15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57" cy="2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1282" name="Text Box 16"/>
            <p:cNvSpPr txBox="1">
              <a:spLocks noChangeArrowheads="1"/>
            </p:cNvSpPr>
            <p:nvPr/>
          </p:nvSpPr>
          <p:spPr bwMode="auto">
            <a:xfrm>
              <a:off x="0" y="0"/>
              <a:ext cx="5757" cy="2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1272" name="Rectangle 17"/>
          <p:cNvSpPr>
            <a:spLocks noChangeArrowheads="1"/>
          </p:cNvSpPr>
          <p:nvPr/>
        </p:nvSpPr>
        <p:spPr bwMode="auto">
          <a:xfrm>
            <a:off x="0" y="2652713"/>
            <a:ext cx="9144000" cy="22860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11273" name="Group 18"/>
          <p:cNvGrpSpPr>
            <a:grpSpLocks/>
          </p:cNvGrpSpPr>
          <p:nvPr/>
        </p:nvGrpSpPr>
        <p:grpSpPr bwMode="auto">
          <a:xfrm>
            <a:off x="0" y="1603375"/>
            <a:ext cx="9139238" cy="5097463"/>
            <a:chOff x="0" y="1010"/>
            <a:chExt cx="5757" cy="3211"/>
          </a:xfrm>
        </p:grpSpPr>
        <p:pic>
          <p:nvPicPr>
            <p:cNvPr id="11279" name="Picture 19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10"/>
              <a:ext cx="5757" cy="3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1280" name="Text Box 20"/>
            <p:cNvSpPr txBox="1">
              <a:spLocks noChangeArrowheads="1"/>
            </p:cNvSpPr>
            <p:nvPr/>
          </p:nvSpPr>
          <p:spPr bwMode="auto">
            <a:xfrm>
              <a:off x="844" y="1479"/>
              <a:ext cx="4069" cy="2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1274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1793875" y="4371975"/>
            <a:ext cx="6507163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1275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731838"/>
            <a:ext cx="6396038" cy="347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</p:txBody>
      </p:sp>
      <p:sp>
        <p:nvSpPr>
          <p:cNvPr id="13335" name="Rectangle 23"/>
          <p:cNvSpPr>
            <a:spLocks noGrp="1" noChangeArrowheads="1"/>
          </p:cNvSpPr>
          <p:nvPr>
            <p:ph type="dt"/>
          </p:nvPr>
        </p:nvSpPr>
        <p:spPr bwMode="auto">
          <a:xfrm>
            <a:off x="6172200" y="6172200"/>
            <a:ext cx="2509838" cy="3603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100" b="1">
                <a:solidFill>
                  <a:srgbClr val="7F7F7F"/>
                </a:solidFill>
                <a:latin typeface="Times New Roman" pitchFamily="16" charset="0"/>
                <a:ea typeface="Microsoft YaHei" pitchFamily="32" charset="-122"/>
                <a:cs typeface="Segoe UI" pitchFamily="32" charset="0"/>
              </a:defRPr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11277" name="Text Box 24"/>
          <p:cNvSpPr txBox="1">
            <a:spLocks noChangeArrowheads="1"/>
          </p:cNvSpPr>
          <p:nvPr/>
        </p:nvSpPr>
        <p:spPr bwMode="auto">
          <a:xfrm>
            <a:off x="457200" y="6172200"/>
            <a:ext cx="3352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37" name="Rectangle 25"/>
          <p:cNvSpPr>
            <a:spLocks noGrp="1" noChangeArrowheads="1"/>
          </p:cNvSpPr>
          <p:nvPr>
            <p:ph type="sldNum"/>
          </p:nvPr>
        </p:nvSpPr>
        <p:spPr bwMode="auto">
          <a:xfrm>
            <a:off x="3810000" y="6124575"/>
            <a:ext cx="1824038" cy="4587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tabLst>
                <a:tab pos="723900" algn="l"/>
                <a:tab pos="1447800" algn="l"/>
              </a:tabLst>
              <a:defRPr sz="2400" b="1">
                <a:solidFill>
                  <a:srgbClr val="7F7F7F"/>
                </a:solidFill>
                <a:latin typeface="Times New Roman" pitchFamily="16" charset="0"/>
                <a:ea typeface="Microsoft YaHei" pitchFamily="32" charset="-122"/>
                <a:cs typeface="Segoe UI" pitchFamily="32" charset="0"/>
              </a:defRPr>
            </a:lvl1pPr>
          </a:lstStyle>
          <a:p>
            <a:pPr>
              <a:defRPr/>
            </a:pPr>
            <a:fld id="{46725496-B7F3-4C01-B2EA-CA8698F5CF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52" r:id="rId1"/>
    <p:sldLayoutId id="2147486853" r:id="rId2"/>
    <p:sldLayoutId id="2147486854" r:id="rId3"/>
    <p:sldLayoutId id="2147486855" r:id="rId4"/>
    <p:sldLayoutId id="2147486856" r:id="rId5"/>
    <p:sldLayoutId id="2147486857" r:id="rId6"/>
    <p:sldLayoutId id="2147486858" r:id="rId7"/>
    <p:sldLayoutId id="2147486859" r:id="rId8"/>
    <p:sldLayoutId id="2147486860" r:id="rId9"/>
    <p:sldLayoutId id="2147486861" r:id="rId10"/>
    <p:sldLayoutId id="2147486862" r:id="rId11"/>
  </p:sldLayoutIdLst>
  <p:hf sldNum="0" hdr="0" ftr="0"/>
  <p:txStyles>
    <p:titleStyle>
      <a:lvl1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600" b="1">
          <a:solidFill>
            <a:srgbClr val="000000"/>
          </a:solidFill>
          <a:latin typeface="+mj-lt"/>
          <a:ea typeface="+mj-ea"/>
          <a:cs typeface="+mj-cs"/>
        </a:defRPr>
      </a:lvl1pPr>
      <a:lvl2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600" b="1">
          <a:solidFill>
            <a:srgbClr val="000000"/>
          </a:solidFill>
          <a:latin typeface="Trebuchet MS" pitchFamily="32" charset="0"/>
          <a:ea typeface="Microsoft YaHei" pitchFamily="32" charset="-122"/>
        </a:defRPr>
      </a:lvl2pPr>
      <a:lvl3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600" b="1">
          <a:solidFill>
            <a:srgbClr val="000000"/>
          </a:solidFill>
          <a:latin typeface="Trebuchet MS" pitchFamily="32" charset="0"/>
          <a:ea typeface="Microsoft YaHei" pitchFamily="32" charset="-122"/>
        </a:defRPr>
      </a:lvl3pPr>
      <a:lvl4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600" b="1">
          <a:solidFill>
            <a:srgbClr val="000000"/>
          </a:solidFill>
          <a:latin typeface="Trebuchet MS" pitchFamily="32" charset="0"/>
          <a:ea typeface="Microsoft YaHei" pitchFamily="32" charset="-122"/>
        </a:defRPr>
      </a:lvl4pPr>
      <a:lvl5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600" b="1">
          <a:solidFill>
            <a:srgbClr val="000000"/>
          </a:solidFill>
          <a:latin typeface="Trebuchet MS" pitchFamily="32" charset="0"/>
          <a:ea typeface="Microsoft YaHei" pitchFamily="32" charset="-122"/>
        </a:defRPr>
      </a:lvl5pPr>
      <a:lvl6pPr marL="2514600" indent="-228600"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600" b="1">
          <a:solidFill>
            <a:srgbClr val="000000"/>
          </a:solidFill>
          <a:latin typeface="Trebuchet MS" pitchFamily="32" charset="0"/>
          <a:ea typeface="Microsoft YaHei" pitchFamily="32" charset="-122"/>
        </a:defRPr>
      </a:lvl6pPr>
      <a:lvl7pPr marL="2971800" indent="-228600"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600" b="1">
          <a:solidFill>
            <a:srgbClr val="000000"/>
          </a:solidFill>
          <a:latin typeface="Trebuchet MS" pitchFamily="32" charset="0"/>
          <a:ea typeface="Microsoft YaHei" pitchFamily="32" charset="-122"/>
        </a:defRPr>
      </a:lvl7pPr>
      <a:lvl8pPr marL="3429000" indent="-228600"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600" b="1">
          <a:solidFill>
            <a:srgbClr val="000000"/>
          </a:solidFill>
          <a:latin typeface="Trebuchet MS" pitchFamily="32" charset="0"/>
          <a:ea typeface="Microsoft YaHei" pitchFamily="32" charset="-122"/>
        </a:defRPr>
      </a:lvl8pPr>
      <a:lvl9pPr marL="3886200" indent="-228600"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600" b="1">
          <a:solidFill>
            <a:srgbClr val="000000"/>
          </a:solidFill>
          <a:latin typeface="Trebuchet MS" pitchFamily="32" charset="0"/>
          <a:ea typeface="Microsoft YaHei" pitchFamily="32" charset="-122"/>
        </a:defRPr>
      </a:lvl9pPr>
    </p:titleStyle>
    <p:bodyStyle>
      <a:lvl1pPr marL="342900" indent="-342900" algn="l" defTabSz="449263" rtl="0" eaLnBrk="0" fontAlgn="base" hangingPunct="0">
        <a:spcBef>
          <a:spcPts val="55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2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40404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40404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600">
          <a:solidFill>
            <a:srgbClr val="40404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35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40404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350"/>
        </a:spcBef>
        <a:spcAft>
          <a:spcPts val="30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40404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350"/>
        </a:spcBef>
        <a:spcAft>
          <a:spcPts val="30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40404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350"/>
        </a:spcBef>
        <a:spcAft>
          <a:spcPts val="30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40404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350"/>
        </a:spcBef>
        <a:spcAft>
          <a:spcPts val="30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40404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1"/>
          <p:cNvGrpSpPr>
            <a:grpSpLocks/>
          </p:cNvGrpSpPr>
          <p:nvPr/>
        </p:nvGrpSpPr>
        <p:grpSpPr bwMode="auto">
          <a:xfrm>
            <a:off x="0" y="3865563"/>
            <a:ext cx="9139238" cy="2987675"/>
            <a:chOff x="0" y="2435"/>
            <a:chExt cx="5757" cy="1882"/>
          </a:xfrm>
        </p:grpSpPr>
        <p:pic>
          <p:nvPicPr>
            <p:cNvPr id="12303" name="Picture 2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435"/>
              <a:ext cx="5757" cy="1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2304" name="Text Box 3"/>
            <p:cNvSpPr txBox="1">
              <a:spLocks noChangeArrowheads="1"/>
            </p:cNvSpPr>
            <p:nvPr/>
          </p:nvSpPr>
          <p:spPr bwMode="auto">
            <a:xfrm>
              <a:off x="0" y="2436"/>
              <a:ext cx="5757" cy="1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2291" name="Group 4"/>
          <p:cNvGrpSpPr>
            <a:grpSpLocks/>
          </p:cNvGrpSpPr>
          <p:nvPr/>
        </p:nvGrpSpPr>
        <p:grpSpPr bwMode="auto">
          <a:xfrm>
            <a:off x="0" y="0"/>
            <a:ext cx="9139238" cy="3860800"/>
            <a:chOff x="0" y="0"/>
            <a:chExt cx="5757" cy="2432"/>
          </a:xfrm>
        </p:grpSpPr>
        <p:pic>
          <p:nvPicPr>
            <p:cNvPr id="12301" name="Picture 5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57" cy="2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2302" name="Text Box 6"/>
            <p:cNvSpPr txBox="1">
              <a:spLocks noChangeArrowheads="1"/>
            </p:cNvSpPr>
            <p:nvPr/>
          </p:nvSpPr>
          <p:spPr bwMode="auto">
            <a:xfrm>
              <a:off x="0" y="0"/>
              <a:ext cx="5757" cy="2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2292" name="Rectangle 7"/>
          <p:cNvSpPr>
            <a:spLocks noChangeArrowheads="1"/>
          </p:cNvSpPr>
          <p:nvPr/>
        </p:nvSpPr>
        <p:spPr bwMode="auto">
          <a:xfrm>
            <a:off x="0" y="2652713"/>
            <a:ext cx="9144000" cy="22860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12293" name="Group 8"/>
          <p:cNvGrpSpPr>
            <a:grpSpLocks/>
          </p:cNvGrpSpPr>
          <p:nvPr/>
        </p:nvGrpSpPr>
        <p:grpSpPr bwMode="auto">
          <a:xfrm>
            <a:off x="0" y="1603375"/>
            <a:ext cx="9139238" cy="5097463"/>
            <a:chOff x="0" y="1010"/>
            <a:chExt cx="5757" cy="3211"/>
          </a:xfrm>
        </p:grpSpPr>
        <p:pic>
          <p:nvPicPr>
            <p:cNvPr id="12299" name="Picture 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10"/>
              <a:ext cx="5757" cy="3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2300" name="Text Box 10"/>
            <p:cNvSpPr txBox="1">
              <a:spLocks noChangeArrowheads="1"/>
            </p:cNvSpPr>
            <p:nvPr/>
          </p:nvSpPr>
          <p:spPr bwMode="auto">
            <a:xfrm>
              <a:off x="844" y="1479"/>
              <a:ext cx="4069" cy="2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2294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1793875" y="4371975"/>
            <a:ext cx="6507163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2295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731838"/>
            <a:ext cx="6396038" cy="347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</p:txBody>
      </p:sp>
      <p:sp>
        <p:nvSpPr>
          <p:cNvPr id="14349" name="Rectangle 13"/>
          <p:cNvSpPr>
            <a:spLocks noGrp="1" noChangeArrowheads="1"/>
          </p:cNvSpPr>
          <p:nvPr>
            <p:ph type="dt"/>
          </p:nvPr>
        </p:nvSpPr>
        <p:spPr bwMode="auto">
          <a:xfrm>
            <a:off x="6172200" y="6172200"/>
            <a:ext cx="2509838" cy="3603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100" b="1">
                <a:solidFill>
                  <a:srgbClr val="7F7F7F"/>
                </a:solidFill>
                <a:latin typeface="Times New Roman" pitchFamily="16" charset="0"/>
                <a:ea typeface="Microsoft YaHei" pitchFamily="32" charset="-122"/>
                <a:cs typeface="Segoe UI" pitchFamily="32" charset="0"/>
              </a:defRPr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12297" name="Text Box 14"/>
          <p:cNvSpPr txBox="1">
            <a:spLocks noChangeArrowheads="1"/>
          </p:cNvSpPr>
          <p:nvPr/>
        </p:nvSpPr>
        <p:spPr bwMode="auto">
          <a:xfrm>
            <a:off x="457200" y="6172200"/>
            <a:ext cx="3352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51" name="Rectangle 15"/>
          <p:cNvSpPr>
            <a:spLocks noGrp="1" noChangeArrowheads="1"/>
          </p:cNvSpPr>
          <p:nvPr>
            <p:ph type="sldNum"/>
          </p:nvPr>
        </p:nvSpPr>
        <p:spPr bwMode="auto">
          <a:xfrm>
            <a:off x="3810000" y="6124575"/>
            <a:ext cx="1824038" cy="4587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tabLst>
                <a:tab pos="723900" algn="l"/>
                <a:tab pos="1447800" algn="l"/>
              </a:tabLst>
              <a:defRPr sz="2400" b="1">
                <a:solidFill>
                  <a:srgbClr val="7F7F7F"/>
                </a:solidFill>
                <a:latin typeface="Times New Roman" pitchFamily="16" charset="0"/>
                <a:ea typeface="Microsoft YaHei" pitchFamily="32" charset="-122"/>
                <a:cs typeface="Segoe UI" pitchFamily="32" charset="0"/>
              </a:defRPr>
            </a:lvl1pPr>
          </a:lstStyle>
          <a:p>
            <a:pPr>
              <a:defRPr/>
            </a:pPr>
            <a:fld id="{D02B3A47-AA73-4048-913E-C69B965C7F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63" r:id="rId1"/>
    <p:sldLayoutId id="2147486864" r:id="rId2"/>
    <p:sldLayoutId id="2147486865" r:id="rId3"/>
    <p:sldLayoutId id="2147486866" r:id="rId4"/>
    <p:sldLayoutId id="2147486867" r:id="rId5"/>
    <p:sldLayoutId id="2147486868" r:id="rId6"/>
    <p:sldLayoutId id="2147486869" r:id="rId7"/>
    <p:sldLayoutId id="2147486870" r:id="rId8"/>
    <p:sldLayoutId id="2147486871" r:id="rId9"/>
    <p:sldLayoutId id="2147486872" r:id="rId10"/>
    <p:sldLayoutId id="2147486873" r:id="rId11"/>
  </p:sldLayoutIdLst>
  <p:hf sldNum="0" hdr="0" ftr="0"/>
  <p:txStyles>
    <p:titleStyle>
      <a:lvl1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600" b="1">
          <a:solidFill>
            <a:srgbClr val="000000"/>
          </a:solidFill>
          <a:latin typeface="+mj-lt"/>
          <a:ea typeface="+mj-ea"/>
          <a:cs typeface="+mj-cs"/>
        </a:defRPr>
      </a:lvl1pPr>
      <a:lvl2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600" b="1">
          <a:solidFill>
            <a:srgbClr val="000000"/>
          </a:solidFill>
          <a:latin typeface="Trebuchet MS" pitchFamily="32" charset="0"/>
          <a:ea typeface="Microsoft YaHei" pitchFamily="32" charset="-122"/>
        </a:defRPr>
      </a:lvl2pPr>
      <a:lvl3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600" b="1">
          <a:solidFill>
            <a:srgbClr val="000000"/>
          </a:solidFill>
          <a:latin typeface="Trebuchet MS" pitchFamily="32" charset="0"/>
          <a:ea typeface="Microsoft YaHei" pitchFamily="32" charset="-122"/>
        </a:defRPr>
      </a:lvl3pPr>
      <a:lvl4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600" b="1">
          <a:solidFill>
            <a:srgbClr val="000000"/>
          </a:solidFill>
          <a:latin typeface="Trebuchet MS" pitchFamily="32" charset="0"/>
          <a:ea typeface="Microsoft YaHei" pitchFamily="32" charset="-122"/>
        </a:defRPr>
      </a:lvl4pPr>
      <a:lvl5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600" b="1">
          <a:solidFill>
            <a:srgbClr val="000000"/>
          </a:solidFill>
          <a:latin typeface="Trebuchet MS" pitchFamily="32" charset="0"/>
          <a:ea typeface="Microsoft YaHei" pitchFamily="32" charset="-122"/>
        </a:defRPr>
      </a:lvl5pPr>
      <a:lvl6pPr marL="2514600" indent="-228600"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600" b="1">
          <a:solidFill>
            <a:srgbClr val="000000"/>
          </a:solidFill>
          <a:latin typeface="Trebuchet MS" pitchFamily="32" charset="0"/>
          <a:ea typeface="Microsoft YaHei" pitchFamily="32" charset="-122"/>
        </a:defRPr>
      </a:lvl6pPr>
      <a:lvl7pPr marL="2971800" indent="-228600"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600" b="1">
          <a:solidFill>
            <a:srgbClr val="000000"/>
          </a:solidFill>
          <a:latin typeface="Trebuchet MS" pitchFamily="32" charset="0"/>
          <a:ea typeface="Microsoft YaHei" pitchFamily="32" charset="-122"/>
        </a:defRPr>
      </a:lvl7pPr>
      <a:lvl8pPr marL="3429000" indent="-228600"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600" b="1">
          <a:solidFill>
            <a:srgbClr val="000000"/>
          </a:solidFill>
          <a:latin typeface="Trebuchet MS" pitchFamily="32" charset="0"/>
          <a:ea typeface="Microsoft YaHei" pitchFamily="32" charset="-122"/>
        </a:defRPr>
      </a:lvl8pPr>
      <a:lvl9pPr marL="3886200" indent="-228600"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600" b="1">
          <a:solidFill>
            <a:srgbClr val="000000"/>
          </a:solidFill>
          <a:latin typeface="Trebuchet MS" pitchFamily="32" charset="0"/>
          <a:ea typeface="Microsoft YaHei" pitchFamily="32" charset="-122"/>
        </a:defRPr>
      </a:lvl9pPr>
    </p:titleStyle>
    <p:bodyStyle>
      <a:lvl1pPr marL="342900" indent="-342900" algn="l" defTabSz="449263" rtl="0" eaLnBrk="0" fontAlgn="base" hangingPunct="0">
        <a:spcBef>
          <a:spcPts val="55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2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40404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40404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600">
          <a:solidFill>
            <a:srgbClr val="40404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35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40404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350"/>
        </a:spcBef>
        <a:spcAft>
          <a:spcPts val="30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40404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350"/>
        </a:spcBef>
        <a:spcAft>
          <a:spcPts val="30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40404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350"/>
        </a:spcBef>
        <a:spcAft>
          <a:spcPts val="30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40404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350"/>
        </a:spcBef>
        <a:spcAft>
          <a:spcPts val="30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40404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1"/>
          <p:cNvGrpSpPr>
            <a:grpSpLocks/>
          </p:cNvGrpSpPr>
          <p:nvPr/>
        </p:nvGrpSpPr>
        <p:grpSpPr bwMode="auto">
          <a:xfrm>
            <a:off x="0" y="3865563"/>
            <a:ext cx="9139238" cy="2987675"/>
            <a:chOff x="0" y="2435"/>
            <a:chExt cx="5757" cy="1882"/>
          </a:xfrm>
        </p:grpSpPr>
        <p:pic>
          <p:nvPicPr>
            <p:cNvPr id="13327" name="Picture 2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435"/>
              <a:ext cx="5757" cy="1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3328" name="Text Box 3"/>
            <p:cNvSpPr txBox="1">
              <a:spLocks noChangeArrowheads="1"/>
            </p:cNvSpPr>
            <p:nvPr/>
          </p:nvSpPr>
          <p:spPr bwMode="auto">
            <a:xfrm>
              <a:off x="0" y="2436"/>
              <a:ext cx="5757" cy="1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3315" name="Group 4"/>
          <p:cNvGrpSpPr>
            <a:grpSpLocks/>
          </p:cNvGrpSpPr>
          <p:nvPr/>
        </p:nvGrpSpPr>
        <p:grpSpPr bwMode="auto">
          <a:xfrm>
            <a:off x="0" y="0"/>
            <a:ext cx="9139238" cy="3860800"/>
            <a:chOff x="0" y="0"/>
            <a:chExt cx="5757" cy="2432"/>
          </a:xfrm>
        </p:grpSpPr>
        <p:pic>
          <p:nvPicPr>
            <p:cNvPr id="13325" name="Picture 5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57" cy="2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3326" name="Text Box 6"/>
            <p:cNvSpPr txBox="1">
              <a:spLocks noChangeArrowheads="1"/>
            </p:cNvSpPr>
            <p:nvPr/>
          </p:nvSpPr>
          <p:spPr bwMode="auto">
            <a:xfrm>
              <a:off x="0" y="0"/>
              <a:ext cx="5757" cy="2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3316" name="Rectangle 7"/>
          <p:cNvSpPr>
            <a:spLocks noChangeArrowheads="1"/>
          </p:cNvSpPr>
          <p:nvPr/>
        </p:nvSpPr>
        <p:spPr bwMode="auto">
          <a:xfrm>
            <a:off x="0" y="2652713"/>
            <a:ext cx="9144000" cy="22860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13317" name="Group 8"/>
          <p:cNvGrpSpPr>
            <a:grpSpLocks/>
          </p:cNvGrpSpPr>
          <p:nvPr/>
        </p:nvGrpSpPr>
        <p:grpSpPr bwMode="auto">
          <a:xfrm>
            <a:off x="0" y="1603375"/>
            <a:ext cx="9139238" cy="5097463"/>
            <a:chOff x="0" y="1010"/>
            <a:chExt cx="5757" cy="3211"/>
          </a:xfrm>
        </p:grpSpPr>
        <p:pic>
          <p:nvPicPr>
            <p:cNvPr id="13323" name="Picture 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10"/>
              <a:ext cx="5757" cy="3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3324" name="Text Box 10"/>
            <p:cNvSpPr txBox="1">
              <a:spLocks noChangeArrowheads="1"/>
            </p:cNvSpPr>
            <p:nvPr/>
          </p:nvSpPr>
          <p:spPr bwMode="auto">
            <a:xfrm>
              <a:off x="844" y="1479"/>
              <a:ext cx="4069" cy="2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3318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1793875" y="4371975"/>
            <a:ext cx="6507163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3319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731838"/>
            <a:ext cx="6396038" cy="347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</p:txBody>
      </p:sp>
      <p:sp>
        <p:nvSpPr>
          <p:cNvPr id="15373" name="Rectangle 13"/>
          <p:cNvSpPr>
            <a:spLocks noGrp="1" noChangeArrowheads="1"/>
          </p:cNvSpPr>
          <p:nvPr>
            <p:ph type="dt"/>
          </p:nvPr>
        </p:nvSpPr>
        <p:spPr bwMode="auto">
          <a:xfrm>
            <a:off x="6172200" y="6172200"/>
            <a:ext cx="2509838" cy="3603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100" b="1">
                <a:solidFill>
                  <a:srgbClr val="7F7F7F"/>
                </a:solidFill>
                <a:latin typeface="Times New Roman" pitchFamily="16" charset="0"/>
                <a:ea typeface="Microsoft YaHei" pitchFamily="32" charset="-122"/>
                <a:cs typeface="Segoe UI" pitchFamily="32" charset="0"/>
              </a:defRPr>
            </a:lvl1pPr>
          </a:lstStyle>
          <a:p>
            <a:pPr>
              <a:defRPr/>
            </a:pPr>
            <a:fld id="{F76C10DF-63F6-4564-898F-8813228C45AA}" type="datetime1">
              <a:rPr lang="ru-RU"/>
              <a:pPr>
                <a:defRPr/>
              </a:pPr>
              <a:t>16.04.2020</a:t>
            </a:fld>
            <a:endParaRPr lang="ru-RU"/>
          </a:p>
        </p:txBody>
      </p:sp>
      <p:sp>
        <p:nvSpPr>
          <p:cNvPr id="13321" name="Text Box 14"/>
          <p:cNvSpPr txBox="1">
            <a:spLocks noChangeArrowheads="1"/>
          </p:cNvSpPr>
          <p:nvPr/>
        </p:nvSpPr>
        <p:spPr bwMode="auto">
          <a:xfrm>
            <a:off x="457200" y="6172200"/>
            <a:ext cx="3352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375" name="Rectangle 15"/>
          <p:cNvSpPr>
            <a:spLocks noGrp="1" noChangeArrowheads="1"/>
          </p:cNvSpPr>
          <p:nvPr>
            <p:ph type="sldNum"/>
          </p:nvPr>
        </p:nvSpPr>
        <p:spPr bwMode="auto">
          <a:xfrm>
            <a:off x="3810000" y="6124575"/>
            <a:ext cx="1824038" cy="4587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tabLst>
                <a:tab pos="723900" algn="l"/>
                <a:tab pos="1447800" algn="l"/>
              </a:tabLst>
              <a:defRPr sz="2400" b="1">
                <a:solidFill>
                  <a:srgbClr val="7F7F7F"/>
                </a:solidFill>
                <a:latin typeface="Times New Roman" pitchFamily="16" charset="0"/>
                <a:ea typeface="Microsoft YaHei" pitchFamily="32" charset="-122"/>
                <a:cs typeface="Segoe UI" pitchFamily="32" charset="0"/>
              </a:defRPr>
            </a:lvl1pPr>
          </a:lstStyle>
          <a:p>
            <a:pPr>
              <a:defRPr/>
            </a:pPr>
            <a:fld id="{95B3BB00-8648-4683-905C-043B5154BF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74" r:id="rId1"/>
    <p:sldLayoutId id="2147486875" r:id="rId2"/>
    <p:sldLayoutId id="2147486876" r:id="rId3"/>
    <p:sldLayoutId id="2147486877" r:id="rId4"/>
    <p:sldLayoutId id="2147486878" r:id="rId5"/>
    <p:sldLayoutId id="2147486879" r:id="rId6"/>
    <p:sldLayoutId id="2147486880" r:id="rId7"/>
    <p:sldLayoutId id="2147486881" r:id="rId8"/>
    <p:sldLayoutId id="2147486882" r:id="rId9"/>
    <p:sldLayoutId id="2147486883" r:id="rId10"/>
    <p:sldLayoutId id="2147486884" r:id="rId11"/>
  </p:sldLayoutIdLst>
  <p:hf sldNum="0" hdr="0" ftr="0"/>
  <p:txStyles>
    <p:titleStyle>
      <a:lvl1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600" b="1">
          <a:solidFill>
            <a:srgbClr val="000000"/>
          </a:solidFill>
          <a:latin typeface="+mj-lt"/>
          <a:ea typeface="+mj-ea"/>
          <a:cs typeface="+mj-cs"/>
        </a:defRPr>
      </a:lvl1pPr>
      <a:lvl2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600" b="1">
          <a:solidFill>
            <a:srgbClr val="000000"/>
          </a:solidFill>
          <a:latin typeface="Trebuchet MS" pitchFamily="32" charset="0"/>
          <a:ea typeface="Microsoft YaHei" pitchFamily="32" charset="-122"/>
        </a:defRPr>
      </a:lvl2pPr>
      <a:lvl3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600" b="1">
          <a:solidFill>
            <a:srgbClr val="000000"/>
          </a:solidFill>
          <a:latin typeface="Trebuchet MS" pitchFamily="32" charset="0"/>
          <a:ea typeface="Microsoft YaHei" pitchFamily="32" charset="-122"/>
        </a:defRPr>
      </a:lvl3pPr>
      <a:lvl4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600" b="1">
          <a:solidFill>
            <a:srgbClr val="000000"/>
          </a:solidFill>
          <a:latin typeface="Trebuchet MS" pitchFamily="32" charset="0"/>
          <a:ea typeface="Microsoft YaHei" pitchFamily="32" charset="-122"/>
        </a:defRPr>
      </a:lvl4pPr>
      <a:lvl5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600" b="1">
          <a:solidFill>
            <a:srgbClr val="000000"/>
          </a:solidFill>
          <a:latin typeface="Trebuchet MS" pitchFamily="32" charset="0"/>
          <a:ea typeface="Microsoft YaHei" pitchFamily="32" charset="-122"/>
        </a:defRPr>
      </a:lvl5pPr>
      <a:lvl6pPr marL="2514600" indent="-228600"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600" b="1">
          <a:solidFill>
            <a:srgbClr val="000000"/>
          </a:solidFill>
          <a:latin typeface="Trebuchet MS" pitchFamily="32" charset="0"/>
          <a:ea typeface="Microsoft YaHei" pitchFamily="32" charset="-122"/>
        </a:defRPr>
      </a:lvl6pPr>
      <a:lvl7pPr marL="2971800" indent="-228600"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600" b="1">
          <a:solidFill>
            <a:srgbClr val="000000"/>
          </a:solidFill>
          <a:latin typeface="Trebuchet MS" pitchFamily="32" charset="0"/>
          <a:ea typeface="Microsoft YaHei" pitchFamily="32" charset="-122"/>
        </a:defRPr>
      </a:lvl7pPr>
      <a:lvl8pPr marL="3429000" indent="-228600"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600" b="1">
          <a:solidFill>
            <a:srgbClr val="000000"/>
          </a:solidFill>
          <a:latin typeface="Trebuchet MS" pitchFamily="32" charset="0"/>
          <a:ea typeface="Microsoft YaHei" pitchFamily="32" charset="-122"/>
        </a:defRPr>
      </a:lvl8pPr>
      <a:lvl9pPr marL="3886200" indent="-228600"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600" b="1">
          <a:solidFill>
            <a:srgbClr val="000000"/>
          </a:solidFill>
          <a:latin typeface="Trebuchet MS" pitchFamily="32" charset="0"/>
          <a:ea typeface="Microsoft YaHei" pitchFamily="32" charset="-122"/>
        </a:defRPr>
      </a:lvl9pPr>
    </p:titleStyle>
    <p:bodyStyle>
      <a:lvl1pPr marL="342900" indent="-342900" algn="l" defTabSz="449263" rtl="0" eaLnBrk="0" fontAlgn="base" hangingPunct="0">
        <a:spcBef>
          <a:spcPts val="55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2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40404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>
          <a:solidFill>
            <a:srgbClr val="40404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600">
          <a:solidFill>
            <a:srgbClr val="40404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35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40404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350"/>
        </a:spcBef>
        <a:spcAft>
          <a:spcPts val="30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40404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350"/>
        </a:spcBef>
        <a:spcAft>
          <a:spcPts val="30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40404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350"/>
        </a:spcBef>
        <a:spcAft>
          <a:spcPts val="30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40404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350"/>
        </a:spcBef>
        <a:spcAft>
          <a:spcPts val="30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40404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1"/>
          <p:cNvGrpSpPr>
            <a:grpSpLocks/>
          </p:cNvGrpSpPr>
          <p:nvPr/>
        </p:nvGrpSpPr>
        <p:grpSpPr bwMode="auto">
          <a:xfrm>
            <a:off x="0" y="5108575"/>
            <a:ext cx="9139238" cy="1744663"/>
            <a:chOff x="0" y="3218"/>
            <a:chExt cx="5757" cy="1099"/>
          </a:xfrm>
        </p:grpSpPr>
        <p:pic>
          <p:nvPicPr>
            <p:cNvPr id="14361" name="Picture 2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19"/>
              <a:ext cx="5757" cy="10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4362" name="Text Box 3"/>
            <p:cNvSpPr txBox="1">
              <a:spLocks noChangeArrowheads="1"/>
            </p:cNvSpPr>
            <p:nvPr/>
          </p:nvSpPr>
          <p:spPr bwMode="auto">
            <a:xfrm>
              <a:off x="0" y="3218"/>
              <a:ext cx="5757" cy="1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4339" name="Group 4"/>
          <p:cNvGrpSpPr>
            <a:grpSpLocks/>
          </p:cNvGrpSpPr>
          <p:nvPr/>
        </p:nvGrpSpPr>
        <p:grpSpPr bwMode="auto">
          <a:xfrm>
            <a:off x="0" y="0"/>
            <a:ext cx="9139238" cy="5103813"/>
            <a:chOff x="0" y="0"/>
            <a:chExt cx="5757" cy="3215"/>
          </a:xfrm>
        </p:grpSpPr>
        <p:pic>
          <p:nvPicPr>
            <p:cNvPr id="14359" name="Picture 5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57" cy="3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4360" name="Text Box 6"/>
            <p:cNvSpPr txBox="1">
              <a:spLocks noChangeArrowheads="1"/>
            </p:cNvSpPr>
            <p:nvPr/>
          </p:nvSpPr>
          <p:spPr bwMode="auto">
            <a:xfrm>
              <a:off x="0" y="0"/>
              <a:ext cx="5757" cy="3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4340" name="Rectangle 7"/>
          <p:cNvSpPr>
            <a:spLocks noChangeArrowheads="1"/>
          </p:cNvSpPr>
          <p:nvPr/>
        </p:nvSpPr>
        <p:spPr bwMode="auto">
          <a:xfrm>
            <a:off x="0" y="3768725"/>
            <a:ext cx="9144000" cy="22860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14341" name="Group 8"/>
          <p:cNvGrpSpPr>
            <a:grpSpLocks/>
          </p:cNvGrpSpPr>
          <p:nvPr/>
        </p:nvGrpSpPr>
        <p:grpSpPr bwMode="auto">
          <a:xfrm>
            <a:off x="0" y="1603375"/>
            <a:ext cx="9139238" cy="5097463"/>
            <a:chOff x="0" y="1010"/>
            <a:chExt cx="5757" cy="3211"/>
          </a:xfrm>
        </p:grpSpPr>
        <p:pic>
          <p:nvPicPr>
            <p:cNvPr id="14357" name="Picture 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10"/>
              <a:ext cx="5757" cy="3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4358" name="Text Box 10"/>
            <p:cNvSpPr txBox="1">
              <a:spLocks noChangeArrowheads="1"/>
            </p:cNvSpPr>
            <p:nvPr/>
          </p:nvSpPr>
          <p:spPr bwMode="auto">
            <a:xfrm>
              <a:off x="844" y="1479"/>
              <a:ext cx="4069" cy="2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4342" name="Group 11"/>
          <p:cNvGrpSpPr>
            <a:grpSpLocks/>
          </p:cNvGrpSpPr>
          <p:nvPr/>
        </p:nvGrpSpPr>
        <p:grpSpPr bwMode="auto">
          <a:xfrm>
            <a:off x="0" y="3865563"/>
            <a:ext cx="9139238" cy="2987675"/>
            <a:chOff x="0" y="2435"/>
            <a:chExt cx="5757" cy="1882"/>
          </a:xfrm>
        </p:grpSpPr>
        <p:pic>
          <p:nvPicPr>
            <p:cNvPr id="14355" name="Picture 12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435"/>
              <a:ext cx="5757" cy="1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4356" name="Text Box 13"/>
            <p:cNvSpPr txBox="1">
              <a:spLocks noChangeArrowheads="1"/>
            </p:cNvSpPr>
            <p:nvPr/>
          </p:nvSpPr>
          <p:spPr bwMode="auto">
            <a:xfrm>
              <a:off x="0" y="2436"/>
              <a:ext cx="5757" cy="1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4343" name="Group 14"/>
          <p:cNvGrpSpPr>
            <a:grpSpLocks/>
          </p:cNvGrpSpPr>
          <p:nvPr/>
        </p:nvGrpSpPr>
        <p:grpSpPr bwMode="auto">
          <a:xfrm>
            <a:off x="0" y="0"/>
            <a:ext cx="9139238" cy="3860800"/>
            <a:chOff x="0" y="0"/>
            <a:chExt cx="5757" cy="2432"/>
          </a:xfrm>
        </p:grpSpPr>
        <p:pic>
          <p:nvPicPr>
            <p:cNvPr id="14353" name="Picture 15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57" cy="2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4354" name="Text Box 16"/>
            <p:cNvSpPr txBox="1">
              <a:spLocks noChangeArrowheads="1"/>
            </p:cNvSpPr>
            <p:nvPr/>
          </p:nvSpPr>
          <p:spPr bwMode="auto">
            <a:xfrm>
              <a:off x="0" y="0"/>
              <a:ext cx="5757" cy="2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4344" name="Rectangle 17"/>
          <p:cNvSpPr>
            <a:spLocks noChangeArrowheads="1"/>
          </p:cNvSpPr>
          <p:nvPr/>
        </p:nvSpPr>
        <p:spPr bwMode="auto">
          <a:xfrm>
            <a:off x="0" y="2652713"/>
            <a:ext cx="9144000" cy="22860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14345" name="Group 18"/>
          <p:cNvGrpSpPr>
            <a:grpSpLocks/>
          </p:cNvGrpSpPr>
          <p:nvPr/>
        </p:nvGrpSpPr>
        <p:grpSpPr bwMode="auto">
          <a:xfrm>
            <a:off x="0" y="1603375"/>
            <a:ext cx="9139238" cy="5097463"/>
            <a:chOff x="0" y="1010"/>
            <a:chExt cx="5757" cy="3211"/>
          </a:xfrm>
        </p:grpSpPr>
        <p:pic>
          <p:nvPicPr>
            <p:cNvPr id="14351" name="Picture 19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10"/>
              <a:ext cx="5757" cy="3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4352" name="Text Box 20"/>
            <p:cNvSpPr txBox="1">
              <a:spLocks noChangeArrowheads="1"/>
            </p:cNvSpPr>
            <p:nvPr/>
          </p:nvSpPr>
          <p:spPr bwMode="auto">
            <a:xfrm>
              <a:off x="844" y="1479"/>
              <a:ext cx="4069" cy="2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4346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1793875" y="4371975"/>
            <a:ext cx="6507163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4347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731838"/>
            <a:ext cx="6396038" cy="347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</p:txBody>
      </p:sp>
      <p:sp>
        <p:nvSpPr>
          <p:cNvPr id="16407" name="Rectangle 23"/>
          <p:cNvSpPr>
            <a:spLocks noGrp="1" noChangeArrowheads="1"/>
          </p:cNvSpPr>
          <p:nvPr>
            <p:ph type="dt"/>
          </p:nvPr>
        </p:nvSpPr>
        <p:spPr bwMode="auto">
          <a:xfrm>
            <a:off x="6172200" y="6172200"/>
            <a:ext cx="2509838" cy="3603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100" b="1">
                <a:solidFill>
                  <a:srgbClr val="7F7F7F"/>
                </a:solidFill>
                <a:latin typeface="Times New Roman" pitchFamily="16" charset="0"/>
                <a:ea typeface="Microsoft YaHei" pitchFamily="32" charset="-122"/>
                <a:cs typeface="Segoe UI" pitchFamily="32" charset="0"/>
              </a:defRPr>
            </a:lvl1pPr>
          </a:lstStyle>
          <a:p>
            <a:pPr>
              <a:defRPr/>
            </a:pPr>
            <a:fld id="{A3043695-07DA-4705-8E47-4409E1C5A435}" type="datetime1">
              <a:rPr lang="ru-RU"/>
              <a:pPr>
                <a:defRPr/>
              </a:pPr>
              <a:t>16.04.2020</a:t>
            </a:fld>
            <a:endParaRPr lang="ru-RU"/>
          </a:p>
        </p:txBody>
      </p:sp>
      <p:sp>
        <p:nvSpPr>
          <p:cNvPr id="14349" name="Text Box 24"/>
          <p:cNvSpPr txBox="1">
            <a:spLocks noChangeArrowheads="1"/>
          </p:cNvSpPr>
          <p:nvPr/>
        </p:nvSpPr>
        <p:spPr bwMode="auto">
          <a:xfrm>
            <a:off x="457200" y="6172200"/>
            <a:ext cx="3352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409" name="Rectangle 25"/>
          <p:cNvSpPr>
            <a:spLocks noGrp="1" noChangeArrowheads="1"/>
          </p:cNvSpPr>
          <p:nvPr>
            <p:ph type="sldNum"/>
          </p:nvPr>
        </p:nvSpPr>
        <p:spPr bwMode="auto">
          <a:xfrm>
            <a:off x="3810000" y="6124575"/>
            <a:ext cx="1824038" cy="4587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tabLst>
                <a:tab pos="723900" algn="l"/>
                <a:tab pos="1447800" algn="l"/>
              </a:tabLst>
              <a:defRPr sz="2400" b="1">
                <a:solidFill>
                  <a:srgbClr val="7F7F7F"/>
                </a:solidFill>
                <a:latin typeface="Times New Roman" pitchFamily="16" charset="0"/>
                <a:ea typeface="Microsoft YaHei" pitchFamily="32" charset="-122"/>
                <a:cs typeface="Segoe UI" pitchFamily="32" charset="0"/>
              </a:defRPr>
            </a:lvl1pPr>
          </a:lstStyle>
          <a:p>
            <a:pPr>
              <a:defRPr/>
            </a:pPr>
            <a:fld id="{90FF00FF-ABE3-4369-A88E-30DDB3DBDE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85" r:id="rId1"/>
    <p:sldLayoutId id="2147486886" r:id="rId2"/>
    <p:sldLayoutId id="2147486887" r:id="rId3"/>
    <p:sldLayoutId id="2147486888" r:id="rId4"/>
    <p:sldLayoutId id="2147486889" r:id="rId5"/>
    <p:sldLayoutId id="2147486890" r:id="rId6"/>
    <p:sldLayoutId id="2147486891" r:id="rId7"/>
    <p:sldLayoutId id="2147486892" r:id="rId8"/>
    <p:sldLayoutId id="2147486893" r:id="rId9"/>
    <p:sldLayoutId id="2147486894" r:id="rId10"/>
    <p:sldLayoutId id="2147486895" r:id="rId11"/>
  </p:sldLayoutIdLst>
  <p:hf sldNum="0" hdr="0" ftr="0"/>
  <p:txStyles>
    <p:titleStyle>
      <a:lvl1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600" b="1">
          <a:solidFill>
            <a:srgbClr val="000000"/>
          </a:solidFill>
          <a:latin typeface="+mj-lt"/>
          <a:ea typeface="+mj-ea"/>
          <a:cs typeface="+mj-cs"/>
        </a:defRPr>
      </a:lvl1pPr>
      <a:lvl2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600" b="1">
          <a:solidFill>
            <a:srgbClr val="000000"/>
          </a:solidFill>
          <a:latin typeface="Trebuchet MS" pitchFamily="32" charset="0"/>
          <a:ea typeface="Microsoft YaHei" pitchFamily="32" charset="-122"/>
        </a:defRPr>
      </a:lvl2pPr>
      <a:lvl3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600" b="1">
          <a:solidFill>
            <a:srgbClr val="000000"/>
          </a:solidFill>
          <a:latin typeface="Trebuchet MS" pitchFamily="32" charset="0"/>
          <a:ea typeface="Microsoft YaHei" pitchFamily="32" charset="-122"/>
        </a:defRPr>
      </a:lvl3pPr>
      <a:lvl4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600" b="1">
          <a:solidFill>
            <a:srgbClr val="000000"/>
          </a:solidFill>
          <a:latin typeface="Trebuchet MS" pitchFamily="32" charset="0"/>
          <a:ea typeface="Microsoft YaHei" pitchFamily="32" charset="-122"/>
        </a:defRPr>
      </a:lvl4pPr>
      <a:lvl5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600" b="1">
          <a:solidFill>
            <a:srgbClr val="000000"/>
          </a:solidFill>
          <a:latin typeface="Trebuchet MS" pitchFamily="32" charset="0"/>
          <a:ea typeface="Microsoft YaHei" pitchFamily="32" charset="-122"/>
        </a:defRPr>
      </a:lvl5pPr>
      <a:lvl6pPr marL="2514600" indent="-228600"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600" b="1">
          <a:solidFill>
            <a:srgbClr val="000000"/>
          </a:solidFill>
          <a:latin typeface="Trebuchet MS" pitchFamily="32" charset="0"/>
          <a:ea typeface="Microsoft YaHei" pitchFamily="32" charset="-122"/>
        </a:defRPr>
      </a:lvl6pPr>
      <a:lvl7pPr marL="2971800" indent="-228600"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600" b="1">
          <a:solidFill>
            <a:srgbClr val="000000"/>
          </a:solidFill>
          <a:latin typeface="Trebuchet MS" pitchFamily="32" charset="0"/>
          <a:ea typeface="Microsoft YaHei" pitchFamily="32" charset="-122"/>
        </a:defRPr>
      </a:lvl7pPr>
      <a:lvl8pPr marL="3429000" indent="-228600"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600" b="1">
          <a:solidFill>
            <a:srgbClr val="000000"/>
          </a:solidFill>
          <a:latin typeface="Trebuchet MS" pitchFamily="32" charset="0"/>
          <a:ea typeface="Microsoft YaHei" pitchFamily="32" charset="-122"/>
        </a:defRPr>
      </a:lvl8pPr>
      <a:lvl9pPr marL="3886200" indent="-228600"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600" b="1">
          <a:solidFill>
            <a:srgbClr val="000000"/>
          </a:solidFill>
          <a:latin typeface="Trebuchet MS" pitchFamily="32" charset="0"/>
          <a:ea typeface="Microsoft YaHei" pitchFamily="32" charset="-122"/>
        </a:defRPr>
      </a:lvl9pPr>
    </p:titleStyle>
    <p:bodyStyle>
      <a:lvl1pPr marL="342900" indent="-342900" algn="l" defTabSz="449263" rtl="0" eaLnBrk="0" fontAlgn="base" hangingPunct="0">
        <a:spcBef>
          <a:spcPts val="55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2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40404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>
          <a:solidFill>
            <a:srgbClr val="40404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600">
          <a:solidFill>
            <a:srgbClr val="40404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35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40404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350"/>
        </a:spcBef>
        <a:spcAft>
          <a:spcPts val="30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40404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350"/>
        </a:spcBef>
        <a:spcAft>
          <a:spcPts val="30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40404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350"/>
        </a:spcBef>
        <a:spcAft>
          <a:spcPts val="30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40404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350"/>
        </a:spcBef>
        <a:spcAft>
          <a:spcPts val="30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40404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1"/>
          <p:cNvGrpSpPr>
            <a:grpSpLocks/>
          </p:cNvGrpSpPr>
          <p:nvPr/>
        </p:nvGrpSpPr>
        <p:grpSpPr bwMode="auto">
          <a:xfrm>
            <a:off x="0" y="3865563"/>
            <a:ext cx="9139238" cy="2987675"/>
            <a:chOff x="0" y="2435"/>
            <a:chExt cx="5757" cy="1882"/>
          </a:xfrm>
        </p:grpSpPr>
        <p:pic>
          <p:nvPicPr>
            <p:cNvPr id="15375" name="Picture 2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435"/>
              <a:ext cx="5757" cy="1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5376" name="Text Box 3"/>
            <p:cNvSpPr txBox="1">
              <a:spLocks noChangeArrowheads="1"/>
            </p:cNvSpPr>
            <p:nvPr/>
          </p:nvSpPr>
          <p:spPr bwMode="auto">
            <a:xfrm>
              <a:off x="0" y="2436"/>
              <a:ext cx="5757" cy="1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5363" name="Group 4"/>
          <p:cNvGrpSpPr>
            <a:grpSpLocks/>
          </p:cNvGrpSpPr>
          <p:nvPr/>
        </p:nvGrpSpPr>
        <p:grpSpPr bwMode="auto">
          <a:xfrm>
            <a:off x="0" y="0"/>
            <a:ext cx="9139238" cy="3860800"/>
            <a:chOff x="0" y="0"/>
            <a:chExt cx="5757" cy="2432"/>
          </a:xfrm>
        </p:grpSpPr>
        <p:pic>
          <p:nvPicPr>
            <p:cNvPr id="15373" name="Picture 5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57" cy="2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5374" name="Text Box 6"/>
            <p:cNvSpPr txBox="1">
              <a:spLocks noChangeArrowheads="1"/>
            </p:cNvSpPr>
            <p:nvPr/>
          </p:nvSpPr>
          <p:spPr bwMode="auto">
            <a:xfrm>
              <a:off x="0" y="0"/>
              <a:ext cx="5757" cy="2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5364" name="Rectangle 7"/>
          <p:cNvSpPr>
            <a:spLocks noChangeArrowheads="1"/>
          </p:cNvSpPr>
          <p:nvPr/>
        </p:nvSpPr>
        <p:spPr bwMode="auto">
          <a:xfrm>
            <a:off x="0" y="2652713"/>
            <a:ext cx="9144000" cy="22860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15365" name="Group 8"/>
          <p:cNvGrpSpPr>
            <a:grpSpLocks/>
          </p:cNvGrpSpPr>
          <p:nvPr/>
        </p:nvGrpSpPr>
        <p:grpSpPr bwMode="auto">
          <a:xfrm>
            <a:off x="0" y="1603375"/>
            <a:ext cx="9139238" cy="5097463"/>
            <a:chOff x="0" y="1010"/>
            <a:chExt cx="5757" cy="3211"/>
          </a:xfrm>
        </p:grpSpPr>
        <p:pic>
          <p:nvPicPr>
            <p:cNvPr id="15371" name="Picture 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10"/>
              <a:ext cx="5757" cy="3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5372" name="Text Box 10"/>
            <p:cNvSpPr txBox="1">
              <a:spLocks noChangeArrowheads="1"/>
            </p:cNvSpPr>
            <p:nvPr/>
          </p:nvSpPr>
          <p:spPr bwMode="auto">
            <a:xfrm>
              <a:off x="844" y="1479"/>
              <a:ext cx="4069" cy="2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5366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1793875" y="4371975"/>
            <a:ext cx="6507163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5367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731838"/>
            <a:ext cx="6396038" cy="347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</p:txBody>
      </p:sp>
      <p:sp>
        <p:nvSpPr>
          <p:cNvPr id="17421" name="Rectangle 13"/>
          <p:cNvSpPr>
            <a:spLocks noGrp="1" noChangeArrowheads="1"/>
          </p:cNvSpPr>
          <p:nvPr>
            <p:ph type="dt"/>
          </p:nvPr>
        </p:nvSpPr>
        <p:spPr bwMode="auto">
          <a:xfrm>
            <a:off x="6172200" y="6172200"/>
            <a:ext cx="2509838" cy="3603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100" b="1">
                <a:solidFill>
                  <a:srgbClr val="7F7F7F"/>
                </a:solidFill>
                <a:latin typeface="Times New Roman" pitchFamily="16" charset="0"/>
                <a:ea typeface="Microsoft YaHei" pitchFamily="32" charset="-122"/>
                <a:cs typeface="Segoe UI" pitchFamily="32" charset="0"/>
              </a:defRPr>
            </a:lvl1pPr>
          </a:lstStyle>
          <a:p>
            <a:pPr>
              <a:defRPr/>
            </a:pPr>
            <a:fld id="{739D08B6-AE95-44BA-883E-6C3290A93144}" type="datetime1">
              <a:rPr lang="ru-RU"/>
              <a:pPr>
                <a:defRPr/>
              </a:pPr>
              <a:t>16.04.2020</a:t>
            </a:fld>
            <a:endParaRPr lang="ru-RU"/>
          </a:p>
        </p:txBody>
      </p:sp>
      <p:sp>
        <p:nvSpPr>
          <p:cNvPr id="15369" name="Text Box 14"/>
          <p:cNvSpPr txBox="1">
            <a:spLocks noChangeArrowheads="1"/>
          </p:cNvSpPr>
          <p:nvPr/>
        </p:nvSpPr>
        <p:spPr bwMode="auto">
          <a:xfrm>
            <a:off x="457200" y="6172200"/>
            <a:ext cx="3352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7423" name="Rectangle 15"/>
          <p:cNvSpPr>
            <a:spLocks noGrp="1" noChangeArrowheads="1"/>
          </p:cNvSpPr>
          <p:nvPr>
            <p:ph type="sldNum"/>
          </p:nvPr>
        </p:nvSpPr>
        <p:spPr bwMode="auto">
          <a:xfrm>
            <a:off x="3810000" y="6124575"/>
            <a:ext cx="1824038" cy="4587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tabLst>
                <a:tab pos="723900" algn="l"/>
                <a:tab pos="1447800" algn="l"/>
              </a:tabLst>
              <a:defRPr sz="2400" b="1">
                <a:solidFill>
                  <a:srgbClr val="7F7F7F"/>
                </a:solidFill>
                <a:latin typeface="Times New Roman" pitchFamily="16" charset="0"/>
                <a:ea typeface="Microsoft YaHei" pitchFamily="32" charset="-122"/>
                <a:cs typeface="Segoe UI" pitchFamily="32" charset="0"/>
              </a:defRPr>
            </a:lvl1pPr>
          </a:lstStyle>
          <a:p>
            <a:pPr>
              <a:defRPr/>
            </a:pPr>
            <a:fld id="{2F98AE2C-D3A7-4CDE-8F41-2ED4DD9C94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96" r:id="rId1"/>
    <p:sldLayoutId id="2147486897" r:id="rId2"/>
    <p:sldLayoutId id="2147486898" r:id="rId3"/>
    <p:sldLayoutId id="2147486899" r:id="rId4"/>
    <p:sldLayoutId id="2147486900" r:id="rId5"/>
    <p:sldLayoutId id="2147486901" r:id="rId6"/>
    <p:sldLayoutId id="2147486902" r:id="rId7"/>
    <p:sldLayoutId id="2147486903" r:id="rId8"/>
    <p:sldLayoutId id="2147486904" r:id="rId9"/>
    <p:sldLayoutId id="2147486905" r:id="rId10"/>
    <p:sldLayoutId id="2147486906" r:id="rId11"/>
  </p:sldLayoutIdLst>
  <p:hf sldNum="0" hdr="0" ftr="0"/>
  <p:txStyles>
    <p:titleStyle>
      <a:lvl1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600" b="1">
          <a:solidFill>
            <a:srgbClr val="000000"/>
          </a:solidFill>
          <a:latin typeface="+mj-lt"/>
          <a:ea typeface="+mj-ea"/>
          <a:cs typeface="+mj-cs"/>
        </a:defRPr>
      </a:lvl1pPr>
      <a:lvl2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600" b="1">
          <a:solidFill>
            <a:srgbClr val="000000"/>
          </a:solidFill>
          <a:latin typeface="Trebuchet MS" pitchFamily="32" charset="0"/>
          <a:ea typeface="Microsoft YaHei" pitchFamily="32" charset="-122"/>
        </a:defRPr>
      </a:lvl2pPr>
      <a:lvl3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600" b="1">
          <a:solidFill>
            <a:srgbClr val="000000"/>
          </a:solidFill>
          <a:latin typeface="Trebuchet MS" pitchFamily="32" charset="0"/>
          <a:ea typeface="Microsoft YaHei" pitchFamily="32" charset="-122"/>
        </a:defRPr>
      </a:lvl3pPr>
      <a:lvl4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600" b="1">
          <a:solidFill>
            <a:srgbClr val="000000"/>
          </a:solidFill>
          <a:latin typeface="Trebuchet MS" pitchFamily="32" charset="0"/>
          <a:ea typeface="Microsoft YaHei" pitchFamily="32" charset="-122"/>
        </a:defRPr>
      </a:lvl4pPr>
      <a:lvl5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600" b="1">
          <a:solidFill>
            <a:srgbClr val="000000"/>
          </a:solidFill>
          <a:latin typeface="Trebuchet MS" pitchFamily="32" charset="0"/>
          <a:ea typeface="Microsoft YaHei" pitchFamily="32" charset="-122"/>
        </a:defRPr>
      </a:lvl5pPr>
      <a:lvl6pPr marL="2514600" indent="-228600"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600" b="1">
          <a:solidFill>
            <a:srgbClr val="000000"/>
          </a:solidFill>
          <a:latin typeface="Trebuchet MS" pitchFamily="32" charset="0"/>
          <a:ea typeface="Microsoft YaHei" pitchFamily="32" charset="-122"/>
        </a:defRPr>
      </a:lvl6pPr>
      <a:lvl7pPr marL="2971800" indent="-228600"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600" b="1">
          <a:solidFill>
            <a:srgbClr val="000000"/>
          </a:solidFill>
          <a:latin typeface="Trebuchet MS" pitchFamily="32" charset="0"/>
          <a:ea typeface="Microsoft YaHei" pitchFamily="32" charset="-122"/>
        </a:defRPr>
      </a:lvl7pPr>
      <a:lvl8pPr marL="3429000" indent="-228600"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600" b="1">
          <a:solidFill>
            <a:srgbClr val="000000"/>
          </a:solidFill>
          <a:latin typeface="Trebuchet MS" pitchFamily="32" charset="0"/>
          <a:ea typeface="Microsoft YaHei" pitchFamily="32" charset="-122"/>
        </a:defRPr>
      </a:lvl8pPr>
      <a:lvl9pPr marL="3886200" indent="-228600"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600" b="1">
          <a:solidFill>
            <a:srgbClr val="000000"/>
          </a:solidFill>
          <a:latin typeface="Trebuchet MS" pitchFamily="32" charset="0"/>
          <a:ea typeface="Microsoft YaHei" pitchFamily="32" charset="-122"/>
        </a:defRPr>
      </a:lvl9pPr>
    </p:titleStyle>
    <p:bodyStyle>
      <a:lvl1pPr marL="342900" indent="-342900" algn="l" defTabSz="449263" rtl="0" eaLnBrk="0" fontAlgn="base" hangingPunct="0">
        <a:spcBef>
          <a:spcPts val="55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2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40404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>
          <a:solidFill>
            <a:srgbClr val="40404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600">
          <a:solidFill>
            <a:srgbClr val="40404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35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40404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350"/>
        </a:spcBef>
        <a:spcAft>
          <a:spcPts val="30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40404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350"/>
        </a:spcBef>
        <a:spcAft>
          <a:spcPts val="30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40404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350"/>
        </a:spcBef>
        <a:spcAft>
          <a:spcPts val="30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40404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350"/>
        </a:spcBef>
        <a:spcAft>
          <a:spcPts val="30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40404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1"/>
          <p:cNvGrpSpPr>
            <a:grpSpLocks/>
          </p:cNvGrpSpPr>
          <p:nvPr/>
        </p:nvGrpSpPr>
        <p:grpSpPr bwMode="auto">
          <a:xfrm>
            <a:off x="0" y="3865563"/>
            <a:ext cx="9139238" cy="2987675"/>
            <a:chOff x="0" y="2435"/>
            <a:chExt cx="5757" cy="1882"/>
          </a:xfrm>
        </p:grpSpPr>
        <p:pic>
          <p:nvPicPr>
            <p:cNvPr id="16399" name="Picture 2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435"/>
              <a:ext cx="5757" cy="1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6400" name="Text Box 3"/>
            <p:cNvSpPr txBox="1">
              <a:spLocks noChangeArrowheads="1"/>
            </p:cNvSpPr>
            <p:nvPr/>
          </p:nvSpPr>
          <p:spPr bwMode="auto">
            <a:xfrm>
              <a:off x="0" y="2436"/>
              <a:ext cx="5757" cy="1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6387" name="Group 4"/>
          <p:cNvGrpSpPr>
            <a:grpSpLocks/>
          </p:cNvGrpSpPr>
          <p:nvPr/>
        </p:nvGrpSpPr>
        <p:grpSpPr bwMode="auto">
          <a:xfrm>
            <a:off x="0" y="0"/>
            <a:ext cx="9139238" cy="3860800"/>
            <a:chOff x="0" y="0"/>
            <a:chExt cx="5757" cy="2432"/>
          </a:xfrm>
        </p:grpSpPr>
        <p:pic>
          <p:nvPicPr>
            <p:cNvPr id="16397" name="Picture 5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57" cy="2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6398" name="Text Box 6"/>
            <p:cNvSpPr txBox="1">
              <a:spLocks noChangeArrowheads="1"/>
            </p:cNvSpPr>
            <p:nvPr/>
          </p:nvSpPr>
          <p:spPr bwMode="auto">
            <a:xfrm>
              <a:off x="0" y="0"/>
              <a:ext cx="5757" cy="2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6388" name="Rectangle 7"/>
          <p:cNvSpPr>
            <a:spLocks noChangeArrowheads="1"/>
          </p:cNvSpPr>
          <p:nvPr/>
        </p:nvSpPr>
        <p:spPr bwMode="auto">
          <a:xfrm>
            <a:off x="0" y="2652713"/>
            <a:ext cx="9144000" cy="22860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16389" name="Group 8"/>
          <p:cNvGrpSpPr>
            <a:grpSpLocks/>
          </p:cNvGrpSpPr>
          <p:nvPr/>
        </p:nvGrpSpPr>
        <p:grpSpPr bwMode="auto">
          <a:xfrm>
            <a:off x="0" y="1603375"/>
            <a:ext cx="9139238" cy="5097463"/>
            <a:chOff x="0" y="1010"/>
            <a:chExt cx="5757" cy="3211"/>
          </a:xfrm>
        </p:grpSpPr>
        <p:pic>
          <p:nvPicPr>
            <p:cNvPr id="16395" name="Picture 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10"/>
              <a:ext cx="5757" cy="3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6396" name="Text Box 10"/>
            <p:cNvSpPr txBox="1">
              <a:spLocks noChangeArrowheads="1"/>
            </p:cNvSpPr>
            <p:nvPr/>
          </p:nvSpPr>
          <p:spPr bwMode="auto">
            <a:xfrm>
              <a:off x="844" y="1479"/>
              <a:ext cx="4069" cy="2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6390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1793875" y="4371975"/>
            <a:ext cx="6507163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6391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731838"/>
            <a:ext cx="6396038" cy="347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</p:txBody>
      </p:sp>
      <p:sp>
        <p:nvSpPr>
          <p:cNvPr id="18445" name="Rectangle 13"/>
          <p:cNvSpPr>
            <a:spLocks noGrp="1" noChangeArrowheads="1"/>
          </p:cNvSpPr>
          <p:nvPr>
            <p:ph type="dt"/>
          </p:nvPr>
        </p:nvSpPr>
        <p:spPr bwMode="auto">
          <a:xfrm>
            <a:off x="6172200" y="6172200"/>
            <a:ext cx="2509838" cy="3603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100" b="1">
                <a:solidFill>
                  <a:srgbClr val="7F7F7F"/>
                </a:solidFill>
                <a:latin typeface="Times New Roman" pitchFamily="16" charset="0"/>
                <a:ea typeface="Microsoft YaHei" pitchFamily="32" charset="-122"/>
                <a:cs typeface="Segoe UI" pitchFamily="32" charset="0"/>
              </a:defRPr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16393" name="Text Box 14"/>
          <p:cNvSpPr txBox="1">
            <a:spLocks noChangeArrowheads="1"/>
          </p:cNvSpPr>
          <p:nvPr/>
        </p:nvSpPr>
        <p:spPr bwMode="auto">
          <a:xfrm>
            <a:off x="457200" y="6172200"/>
            <a:ext cx="3352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47" name="Rectangle 15"/>
          <p:cNvSpPr>
            <a:spLocks noGrp="1" noChangeArrowheads="1"/>
          </p:cNvSpPr>
          <p:nvPr>
            <p:ph type="sldNum"/>
          </p:nvPr>
        </p:nvSpPr>
        <p:spPr bwMode="auto">
          <a:xfrm>
            <a:off x="3810000" y="6124575"/>
            <a:ext cx="1824038" cy="4587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tabLst>
                <a:tab pos="723900" algn="l"/>
                <a:tab pos="1447800" algn="l"/>
              </a:tabLst>
              <a:defRPr sz="2400" b="1">
                <a:solidFill>
                  <a:srgbClr val="7F7F7F"/>
                </a:solidFill>
                <a:latin typeface="Times New Roman" pitchFamily="16" charset="0"/>
                <a:ea typeface="Microsoft YaHei" pitchFamily="32" charset="-122"/>
                <a:cs typeface="Segoe UI" pitchFamily="32" charset="0"/>
              </a:defRPr>
            </a:lvl1pPr>
          </a:lstStyle>
          <a:p>
            <a:pPr>
              <a:defRPr/>
            </a:pPr>
            <a:fld id="{D4756274-30EE-4E09-97FF-EF69163C45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907" r:id="rId1"/>
    <p:sldLayoutId id="2147486908" r:id="rId2"/>
    <p:sldLayoutId id="2147486909" r:id="rId3"/>
    <p:sldLayoutId id="2147486910" r:id="rId4"/>
    <p:sldLayoutId id="2147486911" r:id="rId5"/>
    <p:sldLayoutId id="2147486912" r:id="rId6"/>
    <p:sldLayoutId id="2147486913" r:id="rId7"/>
    <p:sldLayoutId id="2147486914" r:id="rId8"/>
    <p:sldLayoutId id="2147486915" r:id="rId9"/>
    <p:sldLayoutId id="2147486916" r:id="rId10"/>
    <p:sldLayoutId id="2147486917" r:id="rId11"/>
  </p:sldLayoutIdLst>
  <p:hf sldNum="0" hdr="0" ftr="0"/>
  <p:txStyles>
    <p:titleStyle>
      <a:lvl1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600" b="1">
          <a:solidFill>
            <a:srgbClr val="000000"/>
          </a:solidFill>
          <a:latin typeface="+mj-lt"/>
          <a:ea typeface="+mj-ea"/>
          <a:cs typeface="+mj-cs"/>
        </a:defRPr>
      </a:lvl1pPr>
      <a:lvl2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600" b="1">
          <a:solidFill>
            <a:srgbClr val="000000"/>
          </a:solidFill>
          <a:latin typeface="Trebuchet MS" pitchFamily="32" charset="0"/>
          <a:ea typeface="Microsoft YaHei" pitchFamily="32" charset="-122"/>
        </a:defRPr>
      </a:lvl2pPr>
      <a:lvl3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600" b="1">
          <a:solidFill>
            <a:srgbClr val="000000"/>
          </a:solidFill>
          <a:latin typeface="Trebuchet MS" pitchFamily="32" charset="0"/>
          <a:ea typeface="Microsoft YaHei" pitchFamily="32" charset="-122"/>
        </a:defRPr>
      </a:lvl3pPr>
      <a:lvl4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600" b="1">
          <a:solidFill>
            <a:srgbClr val="000000"/>
          </a:solidFill>
          <a:latin typeface="Trebuchet MS" pitchFamily="32" charset="0"/>
          <a:ea typeface="Microsoft YaHei" pitchFamily="32" charset="-122"/>
        </a:defRPr>
      </a:lvl4pPr>
      <a:lvl5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600" b="1">
          <a:solidFill>
            <a:srgbClr val="000000"/>
          </a:solidFill>
          <a:latin typeface="Trebuchet MS" pitchFamily="32" charset="0"/>
          <a:ea typeface="Microsoft YaHei" pitchFamily="32" charset="-122"/>
        </a:defRPr>
      </a:lvl5pPr>
      <a:lvl6pPr marL="2514600" indent="-228600"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600" b="1">
          <a:solidFill>
            <a:srgbClr val="000000"/>
          </a:solidFill>
          <a:latin typeface="Trebuchet MS" pitchFamily="32" charset="0"/>
          <a:ea typeface="Microsoft YaHei" pitchFamily="32" charset="-122"/>
        </a:defRPr>
      </a:lvl6pPr>
      <a:lvl7pPr marL="2971800" indent="-228600"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600" b="1">
          <a:solidFill>
            <a:srgbClr val="000000"/>
          </a:solidFill>
          <a:latin typeface="Trebuchet MS" pitchFamily="32" charset="0"/>
          <a:ea typeface="Microsoft YaHei" pitchFamily="32" charset="-122"/>
        </a:defRPr>
      </a:lvl7pPr>
      <a:lvl8pPr marL="3429000" indent="-228600"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600" b="1">
          <a:solidFill>
            <a:srgbClr val="000000"/>
          </a:solidFill>
          <a:latin typeface="Trebuchet MS" pitchFamily="32" charset="0"/>
          <a:ea typeface="Microsoft YaHei" pitchFamily="32" charset="-122"/>
        </a:defRPr>
      </a:lvl8pPr>
      <a:lvl9pPr marL="3886200" indent="-228600"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600" b="1">
          <a:solidFill>
            <a:srgbClr val="000000"/>
          </a:solidFill>
          <a:latin typeface="Trebuchet MS" pitchFamily="32" charset="0"/>
          <a:ea typeface="Microsoft YaHei" pitchFamily="32" charset="-122"/>
        </a:defRPr>
      </a:lvl9pPr>
    </p:titleStyle>
    <p:bodyStyle>
      <a:lvl1pPr marL="342900" indent="-342900" algn="l" defTabSz="449263" rtl="0" eaLnBrk="0" fontAlgn="base" hangingPunct="0">
        <a:spcBef>
          <a:spcPts val="55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2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40404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>
          <a:solidFill>
            <a:srgbClr val="40404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600">
          <a:solidFill>
            <a:srgbClr val="40404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35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40404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350"/>
        </a:spcBef>
        <a:spcAft>
          <a:spcPts val="30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40404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350"/>
        </a:spcBef>
        <a:spcAft>
          <a:spcPts val="30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40404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350"/>
        </a:spcBef>
        <a:spcAft>
          <a:spcPts val="30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40404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350"/>
        </a:spcBef>
        <a:spcAft>
          <a:spcPts val="30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40404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1"/>
          <p:cNvGrpSpPr>
            <a:grpSpLocks/>
          </p:cNvGrpSpPr>
          <p:nvPr/>
        </p:nvGrpSpPr>
        <p:grpSpPr bwMode="auto">
          <a:xfrm>
            <a:off x="0" y="5108575"/>
            <a:ext cx="9139238" cy="1744663"/>
            <a:chOff x="0" y="3218"/>
            <a:chExt cx="5757" cy="1099"/>
          </a:xfrm>
        </p:grpSpPr>
        <p:pic>
          <p:nvPicPr>
            <p:cNvPr id="17433" name="Picture 2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19"/>
              <a:ext cx="5757" cy="10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7434" name="Text Box 3"/>
            <p:cNvSpPr txBox="1">
              <a:spLocks noChangeArrowheads="1"/>
            </p:cNvSpPr>
            <p:nvPr/>
          </p:nvSpPr>
          <p:spPr bwMode="auto">
            <a:xfrm>
              <a:off x="0" y="3218"/>
              <a:ext cx="5757" cy="1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7411" name="Group 4"/>
          <p:cNvGrpSpPr>
            <a:grpSpLocks/>
          </p:cNvGrpSpPr>
          <p:nvPr/>
        </p:nvGrpSpPr>
        <p:grpSpPr bwMode="auto">
          <a:xfrm>
            <a:off x="0" y="0"/>
            <a:ext cx="9139238" cy="5103813"/>
            <a:chOff x="0" y="0"/>
            <a:chExt cx="5757" cy="3215"/>
          </a:xfrm>
        </p:grpSpPr>
        <p:pic>
          <p:nvPicPr>
            <p:cNvPr id="17431" name="Picture 5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57" cy="3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7432" name="Text Box 6"/>
            <p:cNvSpPr txBox="1">
              <a:spLocks noChangeArrowheads="1"/>
            </p:cNvSpPr>
            <p:nvPr/>
          </p:nvSpPr>
          <p:spPr bwMode="auto">
            <a:xfrm>
              <a:off x="0" y="0"/>
              <a:ext cx="5757" cy="3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7412" name="Rectangle 7"/>
          <p:cNvSpPr>
            <a:spLocks noChangeArrowheads="1"/>
          </p:cNvSpPr>
          <p:nvPr/>
        </p:nvSpPr>
        <p:spPr bwMode="auto">
          <a:xfrm>
            <a:off x="0" y="3768725"/>
            <a:ext cx="9144000" cy="22860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17413" name="Group 8"/>
          <p:cNvGrpSpPr>
            <a:grpSpLocks/>
          </p:cNvGrpSpPr>
          <p:nvPr/>
        </p:nvGrpSpPr>
        <p:grpSpPr bwMode="auto">
          <a:xfrm>
            <a:off x="0" y="1603375"/>
            <a:ext cx="9139238" cy="5097463"/>
            <a:chOff x="0" y="1010"/>
            <a:chExt cx="5757" cy="3211"/>
          </a:xfrm>
        </p:grpSpPr>
        <p:pic>
          <p:nvPicPr>
            <p:cNvPr id="17429" name="Picture 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10"/>
              <a:ext cx="5757" cy="3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7430" name="Text Box 10"/>
            <p:cNvSpPr txBox="1">
              <a:spLocks noChangeArrowheads="1"/>
            </p:cNvSpPr>
            <p:nvPr/>
          </p:nvSpPr>
          <p:spPr bwMode="auto">
            <a:xfrm>
              <a:off x="844" y="1479"/>
              <a:ext cx="4069" cy="2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7414" name="Group 11"/>
          <p:cNvGrpSpPr>
            <a:grpSpLocks/>
          </p:cNvGrpSpPr>
          <p:nvPr/>
        </p:nvGrpSpPr>
        <p:grpSpPr bwMode="auto">
          <a:xfrm>
            <a:off x="0" y="3865563"/>
            <a:ext cx="9139238" cy="2987675"/>
            <a:chOff x="0" y="2435"/>
            <a:chExt cx="5757" cy="1882"/>
          </a:xfrm>
        </p:grpSpPr>
        <p:pic>
          <p:nvPicPr>
            <p:cNvPr id="17427" name="Picture 12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435"/>
              <a:ext cx="5757" cy="1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7428" name="Text Box 13"/>
            <p:cNvSpPr txBox="1">
              <a:spLocks noChangeArrowheads="1"/>
            </p:cNvSpPr>
            <p:nvPr/>
          </p:nvSpPr>
          <p:spPr bwMode="auto">
            <a:xfrm>
              <a:off x="0" y="2436"/>
              <a:ext cx="5757" cy="1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7415" name="Group 14"/>
          <p:cNvGrpSpPr>
            <a:grpSpLocks/>
          </p:cNvGrpSpPr>
          <p:nvPr/>
        </p:nvGrpSpPr>
        <p:grpSpPr bwMode="auto">
          <a:xfrm>
            <a:off x="0" y="0"/>
            <a:ext cx="9139238" cy="3860800"/>
            <a:chOff x="0" y="0"/>
            <a:chExt cx="5757" cy="2432"/>
          </a:xfrm>
        </p:grpSpPr>
        <p:pic>
          <p:nvPicPr>
            <p:cNvPr id="17425" name="Picture 15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57" cy="2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7426" name="Text Box 16"/>
            <p:cNvSpPr txBox="1">
              <a:spLocks noChangeArrowheads="1"/>
            </p:cNvSpPr>
            <p:nvPr/>
          </p:nvSpPr>
          <p:spPr bwMode="auto">
            <a:xfrm>
              <a:off x="0" y="0"/>
              <a:ext cx="5757" cy="2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7416" name="Rectangle 17"/>
          <p:cNvSpPr>
            <a:spLocks noChangeArrowheads="1"/>
          </p:cNvSpPr>
          <p:nvPr/>
        </p:nvSpPr>
        <p:spPr bwMode="auto">
          <a:xfrm>
            <a:off x="0" y="2652713"/>
            <a:ext cx="9144000" cy="22860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17417" name="Group 18"/>
          <p:cNvGrpSpPr>
            <a:grpSpLocks/>
          </p:cNvGrpSpPr>
          <p:nvPr/>
        </p:nvGrpSpPr>
        <p:grpSpPr bwMode="auto">
          <a:xfrm>
            <a:off x="0" y="1603375"/>
            <a:ext cx="9139238" cy="5097463"/>
            <a:chOff x="0" y="1010"/>
            <a:chExt cx="5757" cy="3211"/>
          </a:xfrm>
        </p:grpSpPr>
        <p:pic>
          <p:nvPicPr>
            <p:cNvPr id="17423" name="Picture 19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10"/>
              <a:ext cx="5757" cy="3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7424" name="Text Box 20"/>
            <p:cNvSpPr txBox="1">
              <a:spLocks noChangeArrowheads="1"/>
            </p:cNvSpPr>
            <p:nvPr/>
          </p:nvSpPr>
          <p:spPr bwMode="auto">
            <a:xfrm>
              <a:off x="844" y="1479"/>
              <a:ext cx="4069" cy="2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7418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1793875" y="4371975"/>
            <a:ext cx="6507163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7419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731838"/>
            <a:ext cx="6396038" cy="347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</p:txBody>
      </p:sp>
      <p:sp>
        <p:nvSpPr>
          <p:cNvPr id="19479" name="Rectangle 23"/>
          <p:cNvSpPr>
            <a:spLocks noGrp="1" noChangeArrowheads="1"/>
          </p:cNvSpPr>
          <p:nvPr>
            <p:ph type="dt"/>
          </p:nvPr>
        </p:nvSpPr>
        <p:spPr bwMode="auto">
          <a:xfrm>
            <a:off x="6172200" y="6172200"/>
            <a:ext cx="2509838" cy="3603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100" b="1">
                <a:solidFill>
                  <a:srgbClr val="7F7F7F"/>
                </a:solidFill>
                <a:latin typeface="Times New Roman" pitchFamily="16" charset="0"/>
                <a:ea typeface="Microsoft YaHei" pitchFamily="32" charset="-122"/>
                <a:cs typeface="Segoe UI" pitchFamily="32" charset="0"/>
              </a:defRPr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17421" name="Text Box 24"/>
          <p:cNvSpPr txBox="1">
            <a:spLocks noChangeArrowheads="1"/>
          </p:cNvSpPr>
          <p:nvPr/>
        </p:nvSpPr>
        <p:spPr bwMode="auto">
          <a:xfrm>
            <a:off x="457200" y="6172200"/>
            <a:ext cx="3352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9481" name="Rectangle 25"/>
          <p:cNvSpPr>
            <a:spLocks noGrp="1" noChangeArrowheads="1"/>
          </p:cNvSpPr>
          <p:nvPr>
            <p:ph type="sldNum"/>
          </p:nvPr>
        </p:nvSpPr>
        <p:spPr bwMode="auto">
          <a:xfrm>
            <a:off x="3810000" y="6124575"/>
            <a:ext cx="1824038" cy="4587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tabLst>
                <a:tab pos="723900" algn="l"/>
                <a:tab pos="1447800" algn="l"/>
              </a:tabLst>
              <a:defRPr sz="2400" b="1">
                <a:solidFill>
                  <a:srgbClr val="7F7F7F"/>
                </a:solidFill>
                <a:latin typeface="Times New Roman" pitchFamily="16" charset="0"/>
                <a:ea typeface="Microsoft YaHei" pitchFamily="32" charset="-122"/>
                <a:cs typeface="Segoe UI" pitchFamily="32" charset="0"/>
              </a:defRPr>
            </a:lvl1pPr>
          </a:lstStyle>
          <a:p>
            <a:pPr>
              <a:defRPr/>
            </a:pPr>
            <a:fld id="{B86CEC75-EA93-4605-BABC-119AE2E111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918" r:id="rId1"/>
    <p:sldLayoutId id="2147486919" r:id="rId2"/>
    <p:sldLayoutId id="2147486920" r:id="rId3"/>
    <p:sldLayoutId id="2147486921" r:id="rId4"/>
    <p:sldLayoutId id="2147486922" r:id="rId5"/>
    <p:sldLayoutId id="2147486923" r:id="rId6"/>
    <p:sldLayoutId id="2147486924" r:id="rId7"/>
    <p:sldLayoutId id="2147486925" r:id="rId8"/>
    <p:sldLayoutId id="2147486926" r:id="rId9"/>
    <p:sldLayoutId id="2147486927" r:id="rId10"/>
    <p:sldLayoutId id="2147486928" r:id="rId11"/>
  </p:sldLayoutIdLst>
  <p:hf sldNum="0" hdr="0" ftr="0"/>
  <p:txStyles>
    <p:titleStyle>
      <a:lvl1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600" b="1">
          <a:solidFill>
            <a:srgbClr val="000000"/>
          </a:solidFill>
          <a:latin typeface="+mj-lt"/>
          <a:ea typeface="+mj-ea"/>
          <a:cs typeface="+mj-cs"/>
        </a:defRPr>
      </a:lvl1pPr>
      <a:lvl2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600" b="1">
          <a:solidFill>
            <a:srgbClr val="000000"/>
          </a:solidFill>
          <a:latin typeface="Trebuchet MS" pitchFamily="32" charset="0"/>
          <a:ea typeface="Microsoft YaHei" pitchFamily="32" charset="-122"/>
        </a:defRPr>
      </a:lvl2pPr>
      <a:lvl3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600" b="1">
          <a:solidFill>
            <a:srgbClr val="000000"/>
          </a:solidFill>
          <a:latin typeface="Trebuchet MS" pitchFamily="32" charset="0"/>
          <a:ea typeface="Microsoft YaHei" pitchFamily="32" charset="-122"/>
        </a:defRPr>
      </a:lvl3pPr>
      <a:lvl4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600" b="1">
          <a:solidFill>
            <a:srgbClr val="000000"/>
          </a:solidFill>
          <a:latin typeface="Trebuchet MS" pitchFamily="32" charset="0"/>
          <a:ea typeface="Microsoft YaHei" pitchFamily="32" charset="-122"/>
        </a:defRPr>
      </a:lvl4pPr>
      <a:lvl5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600" b="1">
          <a:solidFill>
            <a:srgbClr val="000000"/>
          </a:solidFill>
          <a:latin typeface="Trebuchet MS" pitchFamily="32" charset="0"/>
          <a:ea typeface="Microsoft YaHei" pitchFamily="32" charset="-122"/>
        </a:defRPr>
      </a:lvl5pPr>
      <a:lvl6pPr marL="2514600" indent="-228600"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600" b="1">
          <a:solidFill>
            <a:srgbClr val="000000"/>
          </a:solidFill>
          <a:latin typeface="Trebuchet MS" pitchFamily="32" charset="0"/>
          <a:ea typeface="Microsoft YaHei" pitchFamily="32" charset="-122"/>
        </a:defRPr>
      </a:lvl6pPr>
      <a:lvl7pPr marL="2971800" indent="-228600"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600" b="1">
          <a:solidFill>
            <a:srgbClr val="000000"/>
          </a:solidFill>
          <a:latin typeface="Trebuchet MS" pitchFamily="32" charset="0"/>
          <a:ea typeface="Microsoft YaHei" pitchFamily="32" charset="-122"/>
        </a:defRPr>
      </a:lvl7pPr>
      <a:lvl8pPr marL="3429000" indent="-228600"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600" b="1">
          <a:solidFill>
            <a:srgbClr val="000000"/>
          </a:solidFill>
          <a:latin typeface="Trebuchet MS" pitchFamily="32" charset="0"/>
          <a:ea typeface="Microsoft YaHei" pitchFamily="32" charset="-122"/>
        </a:defRPr>
      </a:lvl8pPr>
      <a:lvl9pPr marL="3886200" indent="-228600"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600" b="1">
          <a:solidFill>
            <a:srgbClr val="000000"/>
          </a:solidFill>
          <a:latin typeface="Trebuchet MS" pitchFamily="32" charset="0"/>
          <a:ea typeface="Microsoft YaHei" pitchFamily="32" charset="-122"/>
        </a:defRPr>
      </a:lvl9pPr>
    </p:titleStyle>
    <p:bodyStyle>
      <a:lvl1pPr marL="342900" indent="-342900" algn="l" defTabSz="449263" rtl="0" eaLnBrk="0" fontAlgn="base" hangingPunct="0">
        <a:spcBef>
          <a:spcPts val="55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2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40404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>
          <a:solidFill>
            <a:srgbClr val="40404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600">
          <a:solidFill>
            <a:srgbClr val="40404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35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40404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350"/>
        </a:spcBef>
        <a:spcAft>
          <a:spcPts val="30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40404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350"/>
        </a:spcBef>
        <a:spcAft>
          <a:spcPts val="30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40404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350"/>
        </a:spcBef>
        <a:spcAft>
          <a:spcPts val="30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40404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350"/>
        </a:spcBef>
        <a:spcAft>
          <a:spcPts val="30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40404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1"/>
          <p:cNvGrpSpPr>
            <a:grpSpLocks/>
          </p:cNvGrpSpPr>
          <p:nvPr/>
        </p:nvGrpSpPr>
        <p:grpSpPr bwMode="auto">
          <a:xfrm>
            <a:off x="0" y="3865563"/>
            <a:ext cx="9139238" cy="2987675"/>
            <a:chOff x="0" y="2435"/>
            <a:chExt cx="5757" cy="1882"/>
          </a:xfrm>
        </p:grpSpPr>
        <p:pic>
          <p:nvPicPr>
            <p:cNvPr id="18447" name="Picture 2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435"/>
              <a:ext cx="5757" cy="1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8448" name="Text Box 3"/>
            <p:cNvSpPr txBox="1">
              <a:spLocks noChangeArrowheads="1"/>
            </p:cNvSpPr>
            <p:nvPr/>
          </p:nvSpPr>
          <p:spPr bwMode="auto">
            <a:xfrm>
              <a:off x="0" y="2436"/>
              <a:ext cx="5757" cy="1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8435" name="Group 4"/>
          <p:cNvGrpSpPr>
            <a:grpSpLocks/>
          </p:cNvGrpSpPr>
          <p:nvPr/>
        </p:nvGrpSpPr>
        <p:grpSpPr bwMode="auto">
          <a:xfrm>
            <a:off x="0" y="0"/>
            <a:ext cx="9139238" cy="3860800"/>
            <a:chOff x="0" y="0"/>
            <a:chExt cx="5757" cy="2432"/>
          </a:xfrm>
        </p:grpSpPr>
        <p:pic>
          <p:nvPicPr>
            <p:cNvPr id="18445" name="Picture 5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57" cy="2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8446" name="Text Box 6"/>
            <p:cNvSpPr txBox="1">
              <a:spLocks noChangeArrowheads="1"/>
            </p:cNvSpPr>
            <p:nvPr/>
          </p:nvSpPr>
          <p:spPr bwMode="auto">
            <a:xfrm>
              <a:off x="0" y="0"/>
              <a:ext cx="5757" cy="2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8436" name="Rectangle 7"/>
          <p:cNvSpPr>
            <a:spLocks noChangeArrowheads="1"/>
          </p:cNvSpPr>
          <p:nvPr/>
        </p:nvSpPr>
        <p:spPr bwMode="auto">
          <a:xfrm>
            <a:off x="0" y="2652713"/>
            <a:ext cx="9144000" cy="22860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18437" name="Group 8"/>
          <p:cNvGrpSpPr>
            <a:grpSpLocks/>
          </p:cNvGrpSpPr>
          <p:nvPr/>
        </p:nvGrpSpPr>
        <p:grpSpPr bwMode="auto">
          <a:xfrm>
            <a:off x="0" y="1603375"/>
            <a:ext cx="9139238" cy="5097463"/>
            <a:chOff x="0" y="1010"/>
            <a:chExt cx="5757" cy="3211"/>
          </a:xfrm>
        </p:grpSpPr>
        <p:pic>
          <p:nvPicPr>
            <p:cNvPr id="18443" name="Picture 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10"/>
              <a:ext cx="5757" cy="3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8444" name="Text Box 10"/>
            <p:cNvSpPr txBox="1">
              <a:spLocks noChangeArrowheads="1"/>
            </p:cNvSpPr>
            <p:nvPr/>
          </p:nvSpPr>
          <p:spPr bwMode="auto">
            <a:xfrm>
              <a:off x="844" y="1479"/>
              <a:ext cx="4069" cy="2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8438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1793875" y="4371975"/>
            <a:ext cx="6507163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8439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731838"/>
            <a:ext cx="6396038" cy="347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</p:txBody>
      </p:sp>
      <p:sp>
        <p:nvSpPr>
          <p:cNvPr id="20493" name="Rectangle 13"/>
          <p:cNvSpPr>
            <a:spLocks noGrp="1" noChangeArrowheads="1"/>
          </p:cNvSpPr>
          <p:nvPr>
            <p:ph type="dt"/>
          </p:nvPr>
        </p:nvSpPr>
        <p:spPr bwMode="auto">
          <a:xfrm>
            <a:off x="6172200" y="6172200"/>
            <a:ext cx="2509838" cy="3603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100" b="1">
                <a:solidFill>
                  <a:srgbClr val="7F7F7F"/>
                </a:solidFill>
                <a:latin typeface="Times New Roman" pitchFamily="16" charset="0"/>
                <a:ea typeface="Microsoft YaHei" pitchFamily="32" charset="-122"/>
                <a:cs typeface="Segoe UI" pitchFamily="32" charset="0"/>
              </a:defRPr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18441" name="Text Box 14"/>
          <p:cNvSpPr txBox="1">
            <a:spLocks noChangeArrowheads="1"/>
          </p:cNvSpPr>
          <p:nvPr/>
        </p:nvSpPr>
        <p:spPr bwMode="auto">
          <a:xfrm>
            <a:off x="457200" y="6172200"/>
            <a:ext cx="3352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495" name="Rectangle 15"/>
          <p:cNvSpPr>
            <a:spLocks noGrp="1" noChangeArrowheads="1"/>
          </p:cNvSpPr>
          <p:nvPr>
            <p:ph type="sldNum"/>
          </p:nvPr>
        </p:nvSpPr>
        <p:spPr bwMode="auto">
          <a:xfrm>
            <a:off x="3810000" y="6124575"/>
            <a:ext cx="1824038" cy="4587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tabLst>
                <a:tab pos="723900" algn="l"/>
                <a:tab pos="1447800" algn="l"/>
              </a:tabLst>
              <a:defRPr sz="2400" b="1">
                <a:solidFill>
                  <a:srgbClr val="7F7F7F"/>
                </a:solidFill>
                <a:latin typeface="Times New Roman" pitchFamily="16" charset="0"/>
                <a:ea typeface="Microsoft YaHei" pitchFamily="32" charset="-122"/>
                <a:cs typeface="Segoe UI" pitchFamily="32" charset="0"/>
              </a:defRPr>
            </a:lvl1pPr>
          </a:lstStyle>
          <a:p>
            <a:pPr>
              <a:defRPr/>
            </a:pPr>
            <a:fld id="{BFFA7ACC-5B21-4A9E-93D4-730334A948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929" r:id="rId1"/>
    <p:sldLayoutId id="2147486930" r:id="rId2"/>
    <p:sldLayoutId id="2147486931" r:id="rId3"/>
    <p:sldLayoutId id="2147486932" r:id="rId4"/>
    <p:sldLayoutId id="2147486933" r:id="rId5"/>
    <p:sldLayoutId id="2147486934" r:id="rId6"/>
    <p:sldLayoutId id="2147486935" r:id="rId7"/>
    <p:sldLayoutId id="2147486936" r:id="rId8"/>
    <p:sldLayoutId id="2147486937" r:id="rId9"/>
    <p:sldLayoutId id="2147486938" r:id="rId10"/>
    <p:sldLayoutId id="2147486939" r:id="rId11"/>
  </p:sldLayoutIdLst>
  <p:hf sldNum="0" hdr="0" ftr="0"/>
  <p:txStyles>
    <p:titleStyle>
      <a:lvl1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600" b="1">
          <a:solidFill>
            <a:srgbClr val="000000"/>
          </a:solidFill>
          <a:latin typeface="+mj-lt"/>
          <a:ea typeface="+mj-ea"/>
          <a:cs typeface="+mj-cs"/>
        </a:defRPr>
      </a:lvl1pPr>
      <a:lvl2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600" b="1">
          <a:solidFill>
            <a:srgbClr val="000000"/>
          </a:solidFill>
          <a:latin typeface="Trebuchet MS" pitchFamily="32" charset="0"/>
          <a:ea typeface="Microsoft YaHei" pitchFamily="32" charset="-122"/>
        </a:defRPr>
      </a:lvl2pPr>
      <a:lvl3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600" b="1">
          <a:solidFill>
            <a:srgbClr val="000000"/>
          </a:solidFill>
          <a:latin typeface="Trebuchet MS" pitchFamily="32" charset="0"/>
          <a:ea typeface="Microsoft YaHei" pitchFamily="32" charset="-122"/>
        </a:defRPr>
      </a:lvl3pPr>
      <a:lvl4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600" b="1">
          <a:solidFill>
            <a:srgbClr val="000000"/>
          </a:solidFill>
          <a:latin typeface="Trebuchet MS" pitchFamily="32" charset="0"/>
          <a:ea typeface="Microsoft YaHei" pitchFamily="32" charset="-122"/>
        </a:defRPr>
      </a:lvl4pPr>
      <a:lvl5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600" b="1">
          <a:solidFill>
            <a:srgbClr val="000000"/>
          </a:solidFill>
          <a:latin typeface="Trebuchet MS" pitchFamily="32" charset="0"/>
          <a:ea typeface="Microsoft YaHei" pitchFamily="32" charset="-122"/>
        </a:defRPr>
      </a:lvl5pPr>
      <a:lvl6pPr marL="2514600" indent="-228600"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600" b="1">
          <a:solidFill>
            <a:srgbClr val="000000"/>
          </a:solidFill>
          <a:latin typeface="Trebuchet MS" pitchFamily="32" charset="0"/>
          <a:ea typeface="Microsoft YaHei" pitchFamily="32" charset="-122"/>
        </a:defRPr>
      </a:lvl6pPr>
      <a:lvl7pPr marL="2971800" indent="-228600"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600" b="1">
          <a:solidFill>
            <a:srgbClr val="000000"/>
          </a:solidFill>
          <a:latin typeface="Trebuchet MS" pitchFamily="32" charset="0"/>
          <a:ea typeface="Microsoft YaHei" pitchFamily="32" charset="-122"/>
        </a:defRPr>
      </a:lvl7pPr>
      <a:lvl8pPr marL="3429000" indent="-228600"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600" b="1">
          <a:solidFill>
            <a:srgbClr val="000000"/>
          </a:solidFill>
          <a:latin typeface="Trebuchet MS" pitchFamily="32" charset="0"/>
          <a:ea typeface="Microsoft YaHei" pitchFamily="32" charset="-122"/>
        </a:defRPr>
      </a:lvl8pPr>
      <a:lvl9pPr marL="3886200" indent="-228600"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600" b="1">
          <a:solidFill>
            <a:srgbClr val="000000"/>
          </a:solidFill>
          <a:latin typeface="Trebuchet MS" pitchFamily="32" charset="0"/>
          <a:ea typeface="Microsoft YaHei" pitchFamily="32" charset="-122"/>
        </a:defRPr>
      </a:lvl9pPr>
    </p:titleStyle>
    <p:bodyStyle>
      <a:lvl1pPr marL="342900" indent="-342900" algn="l" defTabSz="449263" rtl="0" eaLnBrk="0" fontAlgn="base" hangingPunct="0">
        <a:spcBef>
          <a:spcPts val="55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2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40404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>
          <a:solidFill>
            <a:srgbClr val="40404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600">
          <a:solidFill>
            <a:srgbClr val="40404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35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40404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350"/>
        </a:spcBef>
        <a:spcAft>
          <a:spcPts val="30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40404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350"/>
        </a:spcBef>
        <a:spcAft>
          <a:spcPts val="30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40404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350"/>
        </a:spcBef>
        <a:spcAft>
          <a:spcPts val="30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40404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350"/>
        </a:spcBef>
        <a:spcAft>
          <a:spcPts val="30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40404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46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buFont typeface="Times New Roman" pitchFamily="16" charset="0"/>
              <a:buNone/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Myriad Pro" pitchFamily="32" charset="0"/>
                <a:ea typeface="Microsoft YaHei" pitchFamily="32" charset="-122"/>
              </a:defRPr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buFont typeface="Times New Roman" pitchFamily="16" charset="0"/>
              <a:buNone/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Myriad Pro" pitchFamily="32" charset="0"/>
                <a:ea typeface="Microsoft YaHei" pitchFamily="3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buFont typeface="Times New Roman" pitchFamily="16" charset="0"/>
              <a:buNone/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  <a:latin typeface="Myriad Pro" pitchFamily="32" charset="0"/>
                <a:ea typeface="Microsoft YaHei" pitchFamily="32" charset="-122"/>
              </a:defRPr>
            </a:lvl1pPr>
          </a:lstStyle>
          <a:p>
            <a:pPr>
              <a:defRPr/>
            </a:pPr>
            <a:fld id="{B25747F9-859A-4727-8BC4-30D7B85DB6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956" r:id="rId1"/>
    <p:sldLayoutId id="2147486940" r:id="rId2"/>
    <p:sldLayoutId id="2147486957" r:id="rId3"/>
    <p:sldLayoutId id="2147486941" r:id="rId4"/>
    <p:sldLayoutId id="2147486942" r:id="rId5"/>
    <p:sldLayoutId id="2147486943" r:id="rId6"/>
    <p:sldLayoutId id="2147486944" r:id="rId7"/>
    <p:sldLayoutId id="2147486945" r:id="rId8"/>
    <p:sldLayoutId id="2147486958" r:id="rId9"/>
    <p:sldLayoutId id="2147486946" r:id="rId10"/>
    <p:sldLayoutId id="2147486947" r:id="rId11"/>
  </p:sldLayoutIdLst>
  <p:timing>
    <p:tnLst>
      <p:par>
        <p:cTn id="1" dur="indefinite" restart="never" nodeType="tmRoot"/>
      </p:par>
    </p:tnLst>
  </p:timing>
  <p:hf sldNum="0" hdr="0" ftr="0"/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Line 1"/>
          <p:cNvSpPr>
            <a:spLocks noChangeShapeType="1"/>
          </p:cNvSpPr>
          <p:nvPr/>
        </p:nvSpPr>
        <p:spPr bwMode="auto">
          <a:xfrm>
            <a:off x="685800" y="4916488"/>
            <a:ext cx="7924800" cy="4762"/>
          </a:xfrm>
          <a:prstGeom prst="line">
            <a:avLst/>
          </a:prstGeom>
          <a:noFill/>
          <a:ln w="9360">
            <a:solidFill>
              <a:srgbClr val="E9E9E8"/>
            </a:solidFill>
            <a:miter lim="800000"/>
            <a:headEnd/>
            <a:tailEnd/>
          </a:ln>
          <a:effectLst>
            <a:outerShdw dist="101823" dir="2700000" algn="ctr" rotWithShape="0">
              <a:srgbClr val="000000">
                <a:alpha val="55025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47800"/>
            <a:ext cx="8216900" cy="466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-14288"/>
            <a:ext cx="82169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5791200" y="6165850"/>
            <a:ext cx="2578100" cy="4476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FFF39D"/>
                </a:solidFill>
                <a:latin typeface="+mn-lt"/>
                <a:ea typeface="Microsoft YaHei" pitchFamily="32" charset="-122"/>
                <a:cs typeface="Segoe UI" pitchFamily="32" charset="0"/>
              </a:defRPr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2054" name="Text Box 5"/>
          <p:cNvSpPr txBox="1">
            <a:spLocks noChangeArrowheads="1"/>
          </p:cNvSpPr>
          <p:nvPr/>
        </p:nvSpPr>
        <p:spPr bwMode="auto">
          <a:xfrm>
            <a:off x="2133600" y="6165850"/>
            <a:ext cx="3581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8410575" y="6181725"/>
            <a:ext cx="596900" cy="4445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600">
                <a:solidFill>
                  <a:srgbClr val="FFF39D"/>
                </a:solidFill>
                <a:latin typeface="+mn-lt"/>
                <a:ea typeface="Microsoft YaHei" pitchFamily="32" charset="-122"/>
                <a:cs typeface="Segoe UI" pitchFamily="32" charset="0"/>
              </a:defRPr>
            </a:lvl1pPr>
          </a:lstStyle>
          <a:p>
            <a:pPr>
              <a:defRPr/>
            </a:pPr>
            <a:fld id="{E63C1BF7-63DF-4BC0-836F-676CC1CB02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53" r:id="rId1"/>
    <p:sldLayoutId id="2147486754" r:id="rId2"/>
    <p:sldLayoutId id="2147486755" r:id="rId3"/>
    <p:sldLayoutId id="2147486756" r:id="rId4"/>
    <p:sldLayoutId id="2147486757" r:id="rId5"/>
    <p:sldLayoutId id="2147486758" r:id="rId6"/>
    <p:sldLayoutId id="2147486759" r:id="rId7"/>
    <p:sldLayoutId id="2147486760" r:id="rId8"/>
    <p:sldLayoutId id="2147486761" r:id="rId9"/>
    <p:sldLayoutId id="2147486762" r:id="rId10"/>
    <p:sldLayoutId id="2147486763" r:id="rId11"/>
  </p:sldLayoutIdLst>
  <p:hf sldNum="0" hdr="0" ftr="0"/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F9F9F9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F9F9F9"/>
          </a:solidFill>
          <a:latin typeface="Arial" charset="0"/>
          <a:ea typeface="Microsoft YaHei" pitchFamily="32" charset="-122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F9F9F9"/>
          </a:solidFill>
          <a:latin typeface="Arial" charset="0"/>
          <a:ea typeface="Microsoft YaHei" pitchFamily="32" charset="-122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F9F9F9"/>
          </a:solidFill>
          <a:latin typeface="Arial" charset="0"/>
          <a:ea typeface="Microsoft YaHei" pitchFamily="32" charset="-122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F9F9F9"/>
          </a:solidFill>
          <a:latin typeface="Arial" charset="0"/>
          <a:ea typeface="Microsoft YaHei" pitchFamily="32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>
          <a:solidFill>
            <a:srgbClr val="F9F9F9"/>
          </a:solidFill>
          <a:latin typeface="Arial" charset="0"/>
          <a:ea typeface="Microsoft YaHei" pitchFamily="32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>
          <a:solidFill>
            <a:srgbClr val="F9F9F9"/>
          </a:solidFill>
          <a:latin typeface="Arial" charset="0"/>
          <a:ea typeface="Microsoft YaHei" pitchFamily="32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>
          <a:solidFill>
            <a:srgbClr val="F9F9F9"/>
          </a:solidFill>
          <a:latin typeface="Arial" charset="0"/>
          <a:ea typeface="Microsoft YaHei" pitchFamily="32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>
          <a:solidFill>
            <a:srgbClr val="F9F9F9"/>
          </a:solidFill>
          <a:latin typeface="Arial" charset="0"/>
          <a:ea typeface="Microsoft YaHei" pitchFamily="32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6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39D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100">
          <a:solidFill>
            <a:srgbClr val="FFFFFF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900">
          <a:solidFill>
            <a:srgbClr val="FFFFFF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338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>
          <a:solidFill>
            <a:srgbClr val="FFFFFF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33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33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33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33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87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46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62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24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buFont typeface="Times New Roman" pitchFamily="16" charset="0"/>
              <a:buNone/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Myriad Pro" pitchFamily="32" charset="0"/>
                <a:ea typeface="Microsoft YaHei" pitchFamily="32" charset="-122"/>
              </a:defRPr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06.03.14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24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buFont typeface="Times New Roman" pitchFamily="16" charset="0"/>
              <a:buNone/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Myriad Pro" pitchFamily="32" charset="0"/>
                <a:ea typeface="Microsoft YaHei" pitchFamily="32" charset="-122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24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buFont typeface="Times New Roman" pitchFamily="16" charset="0"/>
              <a:buNone/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  <a:latin typeface="Myriad Pro" pitchFamily="32" charset="0"/>
                <a:ea typeface="Microsoft YaHei" pitchFamily="32" charset="-122"/>
              </a:defRPr>
            </a:lvl1pPr>
          </a:lstStyle>
          <a:p>
            <a:pPr>
              <a:defRPr/>
            </a:pPr>
            <a:fld id="{B25747F9-859A-4727-8BC4-30D7B85DB6F2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263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960" r:id="rId1"/>
    <p:sldLayoutId id="2147486961" r:id="rId2"/>
    <p:sldLayoutId id="2147486962" r:id="rId3"/>
    <p:sldLayoutId id="2147486963" r:id="rId4"/>
    <p:sldLayoutId id="2147486964" r:id="rId5"/>
    <p:sldLayoutId id="2147486965" r:id="rId6"/>
    <p:sldLayoutId id="2147486966" r:id="rId7"/>
    <p:sldLayoutId id="2147486967" r:id="rId8"/>
    <p:sldLayoutId id="2147486968" r:id="rId9"/>
    <p:sldLayoutId id="2147486969" r:id="rId10"/>
    <p:sldLayoutId id="2147486970" r:id="rId11"/>
  </p:sldLayoutIdLst>
  <p:timing>
    <p:tnLst>
      <p:par>
        <p:cTn id="1" dur="indefinite" restart="never" nodeType="tmRoot"/>
      </p:par>
    </p:tnLst>
  </p:timing>
  <p:hf sldNum="0" hdr="0" ftr="0"/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87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46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62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24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buFont typeface="Times New Roman" pitchFamily="16" charset="0"/>
              <a:buNone/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Myriad Pro" pitchFamily="32" charset="0"/>
                <a:ea typeface="Microsoft YaHei" pitchFamily="32" charset="-122"/>
              </a:defRPr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06.03.14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24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buFont typeface="Times New Roman" pitchFamily="16" charset="0"/>
              <a:buNone/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Myriad Pro" pitchFamily="32" charset="0"/>
                <a:ea typeface="Microsoft YaHei" pitchFamily="32" charset="-122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24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buFont typeface="Times New Roman" pitchFamily="16" charset="0"/>
              <a:buNone/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  <a:latin typeface="Myriad Pro" pitchFamily="32" charset="0"/>
                <a:ea typeface="Microsoft YaHei" pitchFamily="32" charset="-122"/>
              </a:defRPr>
            </a:lvl1pPr>
          </a:lstStyle>
          <a:p>
            <a:pPr>
              <a:defRPr/>
            </a:pPr>
            <a:fld id="{B25747F9-859A-4727-8BC4-30D7B85DB6F2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752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972" r:id="rId1"/>
    <p:sldLayoutId id="2147486973" r:id="rId2"/>
    <p:sldLayoutId id="2147486974" r:id="rId3"/>
    <p:sldLayoutId id="2147486975" r:id="rId4"/>
    <p:sldLayoutId id="2147486976" r:id="rId5"/>
    <p:sldLayoutId id="2147486977" r:id="rId6"/>
    <p:sldLayoutId id="2147486978" r:id="rId7"/>
    <p:sldLayoutId id="2147486979" r:id="rId8"/>
    <p:sldLayoutId id="2147486980" r:id="rId9"/>
    <p:sldLayoutId id="2147486981" r:id="rId10"/>
    <p:sldLayoutId id="2147486982" r:id="rId11"/>
  </p:sldLayoutIdLst>
  <p:timing>
    <p:tnLst>
      <p:par>
        <p:cTn id="1" dur="indefinite" restart="never" nodeType="tmRoot"/>
      </p:par>
    </p:tnLst>
  </p:timing>
  <p:hf sldNum="0" hdr="0" ftr="0"/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87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46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62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24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buFont typeface="Times New Roman" pitchFamily="16" charset="0"/>
              <a:buNone/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Myriad Pro" pitchFamily="32" charset="0"/>
                <a:ea typeface="Microsoft YaHei" pitchFamily="32" charset="-122"/>
              </a:defRPr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06.03.14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24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buFont typeface="Times New Roman" pitchFamily="16" charset="0"/>
              <a:buNone/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Myriad Pro" pitchFamily="32" charset="0"/>
                <a:ea typeface="Microsoft YaHei" pitchFamily="32" charset="-122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24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buFont typeface="Times New Roman" pitchFamily="16" charset="0"/>
              <a:buNone/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  <a:latin typeface="Myriad Pro" pitchFamily="32" charset="0"/>
                <a:ea typeface="Microsoft YaHei" pitchFamily="32" charset="-122"/>
              </a:defRPr>
            </a:lvl1pPr>
          </a:lstStyle>
          <a:p>
            <a:pPr>
              <a:defRPr/>
            </a:pPr>
            <a:fld id="{B25747F9-859A-4727-8BC4-30D7B85DB6F2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819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984" r:id="rId1"/>
    <p:sldLayoutId id="2147486985" r:id="rId2"/>
    <p:sldLayoutId id="2147486986" r:id="rId3"/>
    <p:sldLayoutId id="2147486987" r:id="rId4"/>
    <p:sldLayoutId id="2147486988" r:id="rId5"/>
    <p:sldLayoutId id="2147486989" r:id="rId6"/>
    <p:sldLayoutId id="2147486990" r:id="rId7"/>
    <p:sldLayoutId id="2147486991" r:id="rId8"/>
    <p:sldLayoutId id="2147486992" r:id="rId9"/>
    <p:sldLayoutId id="2147486993" r:id="rId10"/>
    <p:sldLayoutId id="2147486994" r:id="rId11"/>
  </p:sldLayoutIdLst>
  <p:timing>
    <p:tnLst>
      <p:par>
        <p:cTn id="1" dur="indefinite" restart="never" nodeType="tmRoot"/>
      </p:par>
    </p:tnLst>
  </p:timing>
  <p:hf sldNum="0" hdr="0" ftr="0"/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87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46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62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24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buFont typeface="Times New Roman" pitchFamily="16" charset="0"/>
              <a:buNone/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Myriad Pro" pitchFamily="32" charset="0"/>
                <a:ea typeface="Microsoft YaHei" pitchFamily="32" charset="-122"/>
              </a:defRPr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06.03.14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24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buFont typeface="Times New Roman" pitchFamily="16" charset="0"/>
              <a:buNone/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Myriad Pro" pitchFamily="32" charset="0"/>
                <a:ea typeface="Microsoft YaHei" pitchFamily="32" charset="-122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24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buFont typeface="Times New Roman" pitchFamily="16" charset="0"/>
              <a:buNone/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  <a:latin typeface="Myriad Pro" pitchFamily="32" charset="0"/>
                <a:ea typeface="Microsoft YaHei" pitchFamily="32" charset="-122"/>
              </a:defRPr>
            </a:lvl1pPr>
          </a:lstStyle>
          <a:p>
            <a:pPr>
              <a:defRPr/>
            </a:pPr>
            <a:fld id="{B25747F9-859A-4727-8BC4-30D7B85DB6F2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316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996" r:id="rId1"/>
    <p:sldLayoutId id="2147486997" r:id="rId2"/>
    <p:sldLayoutId id="2147486998" r:id="rId3"/>
    <p:sldLayoutId id="2147486999" r:id="rId4"/>
    <p:sldLayoutId id="2147487000" r:id="rId5"/>
    <p:sldLayoutId id="2147487001" r:id="rId6"/>
    <p:sldLayoutId id="2147487002" r:id="rId7"/>
    <p:sldLayoutId id="2147487003" r:id="rId8"/>
    <p:sldLayoutId id="2147487004" r:id="rId9"/>
    <p:sldLayoutId id="2147487005" r:id="rId10"/>
    <p:sldLayoutId id="2147487006" r:id="rId11"/>
  </p:sldLayoutIdLst>
  <p:timing>
    <p:tnLst>
      <p:par>
        <p:cTn id="1" dur="indefinite" restart="never" nodeType="tmRoot"/>
      </p:par>
    </p:tnLst>
  </p:timing>
  <p:hf sldNum="0" hdr="0" ftr="0"/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Line 1"/>
          <p:cNvSpPr>
            <a:spLocks noChangeShapeType="1"/>
          </p:cNvSpPr>
          <p:nvPr/>
        </p:nvSpPr>
        <p:spPr bwMode="auto">
          <a:xfrm>
            <a:off x="563563" y="2179638"/>
            <a:ext cx="3748087" cy="1587"/>
          </a:xfrm>
          <a:prstGeom prst="line">
            <a:avLst/>
          </a:prstGeom>
          <a:noFill/>
          <a:ln w="12600">
            <a:solidFill>
              <a:srgbClr val="FEF9ED"/>
            </a:solidFill>
            <a:miter lim="800000"/>
            <a:headEnd/>
            <a:tailEnd/>
          </a:ln>
          <a:effectLst>
            <a:outerShdw dist="101823" dir="2700000" algn="ctr" rotWithShape="0">
              <a:srgbClr val="000000">
                <a:alpha val="55025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75" name="Line 2"/>
          <p:cNvSpPr>
            <a:spLocks noChangeShapeType="1"/>
          </p:cNvSpPr>
          <p:nvPr/>
        </p:nvSpPr>
        <p:spPr bwMode="auto">
          <a:xfrm>
            <a:off x="4754563" y="2179638"/>
            <a:ext cx="3749675" cy="1587"/>
          </a:xfrm>
          <a:prstGeom prst="line">
            <a:avLst/>
          </a:prstGeom>
          <a:noFill/>
          <a:ln w="12600">
            <a:solidFill>
              <a:srgbClr val="FEF9ED"/>
            </a:solidFill>
            <a:miter lim="800000"/>
            <a:headEnd/>
            <a:tailEnd/>
          </a:ln>
          <a:effectLst>
            <a:outerShdw dist="101823" dir="2700000" algn="ctr" rotWithShape="0">
              <a:srgbClr val="000000">
                <a:alpha val="55025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47800"/>
            <a:ext cx="8216900" cy="466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</p:txBody>
      </p:sp>
      <p:sp>
        <p:nvSpPr>
          <p:cNvPr id="307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-14288"/>
            <a:ext cx="82169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2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8410575" y="6180138"/>
            <a:ext cx="596900" cy="4445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600">
                <a:solidFill>
                  <a:srgbClr val="FFF39D"/>
                </a:solidFill>
                <a:latin typeface="+mn-lt"/>
                <a:ea typeface="Microsoft YaHei" pitchFamily="32" charset="-122"/>
                <a:cs typeface="Segoe UI" pitchFamily="32" charset="0"/>
              </a:defRPr>
            </a:lvl1pPr>
          </a:lstStyle>
          <a:p>
            <a:pPr>
              <a:defRPr/>
            </a:pPr>
            <a:fld id="{2B9AF19F-2027-41F9-9E63-3E5590311D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3079" name="Text Box 6"/>
          <p:cNvSpPr txBox="1">
            <a:spLocks noChangeArrowheads="1"/>
          </p:cNvSpPr>
          <p:nvPr/>
        </p:nvSpPr>
        <p:spPr bwMode="auto">
          <a:xfrm>
            <a:off x="2133600" y="6165850"/>
            <a:ext cx="3581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/>
          </p:nvPr>
        </p:nvSpPr>
        <p:spPr bwMode="auto">
          <a:xfrm>
            <a:off x="5791200" y="6164263"/>
            <a:ext cx="2578100" cy="4587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FFF39D"/>
                </a:solidFill>
                <a:latin typeface="+mn-lt"/>
                <a:ea typeface="Microsoft YaHei" pitchFamily="32" charset="-122"/>
                <a:cs typeface="Segoe UI" pitchFamily="32" charset="0"/>
              </a:defRPr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64" r:id="rId1"/>
    <p:sldLayoutId id="2147486765" r:id="rId2"/>
    <p:sldLayoutId id="2147486766" r:id="rId3"/>
    <p:sldLayoutId id="2147486767" r:id="rId4"/>
    <p:sldLayoutId id="2147486768" r:id="rId5"/>
    <p:sldLayoutId id="2147486769" r:id="rId6"/>
    <p:sldLayoutId id="2147486770" r:id="rId7"/>
    <p:sldLayoutId id="2147486771" r:id="rId8"/>
    <p:sldLayoutId id="2147486772" r:id="rId9"/>
    <p:sldLayoutId id="2147486773" r:id="rId10"/>
    <p:sldLayoutId id="2147486774" r:id="rId11"/>
  </p:sldLayoutIdLst>
  <p:hf sldNum="0" hdr="0" ftr="0"/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F9F9F9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F9F9F9"/>
          </a:solidFill>
          <a:latin typeface="Arial" charset="0"/>
          <a:ea typeface="Microsoft YaHei" pitchFamily="32" charset="-122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F9F9F9"/>
          </a:solidFill>
          <a:latin typeface="Arial" charset="0"/>
          <a:ea typeface="Microsoft YaHei" pitchFamily="32" charset="-122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F9F9F9"/>
          </a:solidFill>
          <a:latin typeface="Arial" charset="0"/>
          <a:ea typeface="Microsoft YaHei" pitchFamily="32" charset="-122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F9F9F9"/>
          </a:solidFill>
          <a:latin typeface="Arial" charset="0"/>
          <a:ea typeface="Microsoft YaHei" pitchFamily="32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>
          <a:solidFill>
            <a:srgbClr val="F9F9F9"/>
          </a:solidFill>
          <a:latin typeface="Arial" charset="0"/>
          <a:ea typeface="Microsoft YaHei" pitchFamily="32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>
          <a:solidFill>
            <a:srgbClr val="F9F9F9"/>
          </a:solidFill>
          <a:latin typeface="Arial" charset="0"/>
          <a:ea typeface="Microsoft YaHei" pitchFamily="32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>
          <a:solidFill>
            <a:srgbClr val="F9F9F9"/>
          </a:solidFill>
          <a:latin typeface="Arial" charset="0"/>
          <a:ea typeface="Microsoft YaHei" pitchFamily="32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>
          <a:solidFill>
            <a:srgbClr val="F9F9F9"/>
          </a:solidFill>
          <a:latin typeface="Arial" charset="0"/>
          <a:ea typeface="Microsoft YaHei" pitchFamily="32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6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39D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100">
          <a:solidFill>
            <a:srgbClr val="FFFFFF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900">
          <a:solidFill>
            <a:srgbClr val="FFFFFF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338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>
          <a:solidFill>
            <a:srgbClr val="FFFFFF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33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33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33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33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1"/>
          <p:cNvGrpSpPr>
            <a:grpSpLocks/>
          </p:cNvGrpSpPr>
          <p:nvPr/>
        </p:nvGrpSpPr>
        <p:grpSpPr bwMode="auto">
          <a:xfrm>
            <a:off x="0" y="3865563"/>
            <a:ext cx="9132888" cy="2981325"/>
            <a:chOff x="0" y="2435"/>
            <a:chExt cx="5753" cy="1878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435"/>
              <a:ext cx="5753" cy="1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4112" name="Text Box 3"/>
            <p:cNvSpPr txBox="1">
              <a:spLocks noChangeArrowheads="1"/>
            </p:cNvSpPr>
            <p:nvPr/>
          </p:nvSpPr>
          <p:spPr bwMode="auto">
            <a:xfrm>
              <a:off x="0" y="2436"/>
              <a:ext cx="5753" cy="1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>
                <a:ea typeface="Arial Unicode MS" pitchFamily="34" charset="-128"/>
              </a:endParaRPr>
            </a:p>
          </p:txBody>
        </p:sp>
      </p:grpSp>
      <p:grpSp>
        <p:nvGrpSpPr>
          <p:cNvPr id="4099" name="Group 4"/>
          <p:cNvGrpSpPr>
            <a:grpSpLocks/>
          </p:cNvGrpSpPr>
          <p:nvPr/>
        </p:nvGrpSpPr>
        <p:grpSpPr bwMode="auto">
          <a:xfrm>
            <a:off x="0" y="0"/>
            <a:ext cx="9132888" cy="3854450"/>
            <a:chOff x="0" y="0"/>
            <a:chExt cx="5753" cy="2428"/>
          </a:xfrm>
        </p:grpSpPr>
        <p:pic>
          <p:nvPicPr>
            <p:cNvPr id="3" name="Picture 5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53" cy="2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4110" name="Text Box 6"/>
            <p:cNvSpPr txBox="1">
              <a:spLocks noChangeArrowheads="1"/>
            </p:cNvSpPr>
            <p:nvPr/>
          </p:nvSpPr>
          <p:spPr bwMode="auto">
            <a:xfrm>
              <a:off x="0" y="0"/>
              <a:ext cx="5753" cy="2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>
                <a:ea typeface="Arial Unicode MS" pitchFamily="34" charset="-128"/>
              </a:endParaRPr>
            </a:p>
          </p:txBody>
        </p:sp>
      </p:grpSp>
      <p:sp>
        <p:nvSpPr>
          <p:cNvPr id="4100" name="Rectangle 7"/>
          <p:cNvSpPr>
            <a:spLocks noChangeArrowheads="1"/>
          </p:cNvSpPr>
          <p:nvPr/>
        </p:nvSpPr>
        <p:spPr bwMode="auto">
          <a:xfrm>
            <a:off x="0" y="2652713"/>
            <a:ext cx="9144000" cy="22860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>
              <a:ea typeface="Arial Unicode MS" pitchFamily="34" charset="-128"/>
            </a:endParaRPr>
          </a:p>
        </p:txBody>
      </p:sp>
      <p:grpSp>
        <p:nvGrpSpPr>
          <p:cNvPr id="4101" name="Group 8"/>
          <p:cNvGrpSpPr>
            <a:grpSpLocks/>
          </p:cNvGrpSpPr>
          <p:nvPr/>
        </p:nvGrpSpPr>
        <p:grpSpPr bwMode="auto">
          <a:xfrm>
            <a:off x="0" y="1603375"/>
            <a:ext cx="9132888" cy="5091113"/>
            <a:chOff x="0" y="1010"/>
            <a:chExt cx="5753" cy="3207"/>
          </a:xfrm>
        </p:grpSpPr>
        <p:pic>
          <p:nvPicPr>
            <p:cNvPr id="4107" name="Picture 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10"/>
              <a:ext cx="5753" cy="3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4108" name="Text Box 10"/>
            <p:cNvSpPr txBox="1">
              <a:spLocks noChangeArrowheads="1"/>
            </p:cNvSpPr>
            <p:nvPr/>
          </p:nvSpPr>
          <p:spPr bwMode="auto">
            <a:xfrm>
              <a:off x="844" y="1479"/>
              <a:ext cx="4065" cy="2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>
                <a:ea typeface="Arial Unicode MS" pitchFamily="34" charset="-128"/>
              </a:endParaRPr>
            </a:p>
          </p:txBody>
        </p:sp>
      </p:grpSp>
      <p:sp>
        <p:nvSpPr>
          <p:cNvPr id="4102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1793875" y="4371975"/>
            <a:ext cx="6500813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4103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731838"/>
            <a:ext cx="6389688" cy="346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dt"/>
          </p:nvPr>
        </p:nvSpPr>
        <p:spPr bwMode="auto">
          <a:xfrm>
            <a:off x="6172200" y="6172200"/>
            <a:ext cx="2503488" cy="3540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100" b="1">
                <a:solidFill>
                  <a:srgbClr val="7F7F7F"/>
                </a:solidFill>
                <a:latin typeface="Times New Roman" pitchFamily="16" charset="0"/>
                <a:ea typeface="Microsoft YaHei" pitchFamily="32" charset="-122"/>
                <a:cs typeface="+mn-cs"/>
              </a:defRPr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4105" name="Text Box 14"/>
          <p:cNvSpPr txBox="1">
            <a:spLocks noChangeArrowheads="1"/>
          </p:cNvSpPr>
          <p:nvPr/>
        </p:nvSpPr>
        <p:spPr bwMode="auto">
          <a:xfrm>
            <a:off x="457200" y="6172200"/>
            <a:ext cx="3352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>
              <a:ea typeface="Arial Unicode MS" pitchFamily="34" charset="-128"/>
            </a:endParaRPr>
          </a:p>
        </p:txBody>
      </p:sp>
      <p:sp>
        <p:nvSpPr>
          <p:cNvPr id="4111" name="Rectangle 15"/>
          <p:cNvSpPr>
            <a:spLocks noGrp="1" noChangeArrowheads="1"/>
          </p:cNvSpPr>
          <p:nvPr>
            <p:ph type="sldNum"/>
          </p:nvPr>
        </p:nvSpPr>
        <p:spPr bwMode="auto">
          <a:xfrm>
            <a:off x="3810000" y="6124575"/>
            <a:ext cx="1817688" cy="4587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tabLst>
                <a:tab pos="723900" algn="l"/>
                <a:tab pos="1447800" algn="l"/>
              </a:tabLst>
              <a:defRPr sz="2400" b="1">
                <a:solidFill>
                  <a:srgbClr val="7F7F7F"/>
                </a:solidFill>
                <a:latin typeface="Times New Roman" pitchFamily="16" charset="0"/>
                <a:ea typeface="Microsoft YaHei" pitchFamily="32" charset="-122"/>
                <a:cs typeface="+mn-cs"/>
              </a:defRPr>
            </a:lvl1pPr>
          </a:lstStyle>
          <a:p>
            <a:pPr>
              <a:defRPr/>
            </a:pPr>
            <a:fld id="{F5691D7B-8F46-4086-B28E-C16DFE9A0E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75" r:id="rId1"/>
    <p:sldLayoutId id="2147486776" r:id="rId2"/>
    <p:sldLayoutId id="2147486777" r:id="rId3"/>
    <p:sldLayoutId id="2147486778" r:id="rId4"/>
    <p:sldLayoutId id="2147486779" r:id="rId5"/>
    <p:sldLayoutId id="2147486780" r:id="rId6"/>
    <p:sldLayoutId id="2147486781" r:id="rId7"/>
    <p:sldLayoutId id="2147486782" r:id="rId8"/>
    <p:sldLayoutId id="2147486783" r:id="rId9"/>
    <p:sldLayoutId id="2147486784" r:id="rId10"/>
    <p:sldLayoutId id="2147486785" r:id="rId11"/>
  </p:sldLayoutIdLst>
  <p:hf sldNum="0" hdr="0" ftr="0"/>
  <p:txStyles>
    <p:titleStyle>
      <a:lvl1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600" b="1">
          <a:solidFill>
            <a:srgbClr val="000000"/>
          </a:solidFill>
          <a:latin typeface="+mj-lt"/>
          <a:ea typeface="Arial Unicode MS" pitchFamily="34" charset="-128"/>
          <a:cs typeface="+mj-cs"/>
        </a:defRPr>
      </a:lvl1pPr>
      <a:lvl2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600" b="1">
          <a:solidFill>
            <a:srgbClr val="000000"/>
          </a:solidFill>
          <a:latin typeface="Trebuchet MS" pitchFamily="32" charset="0"/>
          <a:ea typeface="Arial Unicode MS" pitchFamily="34" charset="-128"/>
          <a:cs typeface="Arial Unicode MS" pitchFamily="32" charset="0"/>
        </a:defRPr>
      </a:lvl2pPr>
      <a:lvl3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600" b="1">
          <a:solidFill>
            <a:srgbClr val="000000"/>
          </a:solidFill>
          <a:latin typeface="Trebuchet MS" pitchFamily="32" charset="0"/>
          <a:ea typeface="Arial Unicode MS" pitchFamily="34" charset="-128"/>
          <a:cs typeface="Arial Unicode MS" pitchFamily="32" charset="0"/>
        </a:defRPr>
      </a:lvl3pPr>
      <a:lvl4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600" b="1">
          <a:solidFill>
            <a:srgbClr val="000000"/>
          </a:solidFill>
          <a:latin typeface="Trebuchet MS" pitchFamily="32" charset="0"/>
          <a:ea typeface="Arial Unicode MS" pitchFamily="34" charset="-128"/>
          <a:cs typeface="Arial Unicode MS" pitchFamily="32" charset="0"/>
        </a:defRPr>
      </a:lvl4pPr>
      <a:lvl5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600" b="1">
          <a:solidFill>
            <a:srgbClr val="000000"/>
          </a:solidFill>
          <a:latin typeface="Trebuchet MS" pitchFamily="32" charset="0"/>
          <a:ea typeface="Arial Unicode MS" pitchFamily="34" charset="-128"/>
          <a:cs typeface="Arial Unicode MS" pitchFamily="32" charset="0"/>
        </a:defRPr>
      </a:lvl5pPr>
      <a:lvl6pPr marL="2514600" indent="-228600"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600" b="1">
          <a:solidFill>
            <a:srgbClr val="000000"/>
          </a:solidFill>
          <a:latin typeface="Trebuchet MS" pitchFamily="32" charset="0"/>
          <a:cs typeface="Arial Unicode MS" pitchFamily="32" charset="0"/>
        </a:defRPr>
      </a:lvl6pPr>
      <a:lvl7pPr marL="2971800" indent="-228600"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600" b="1">
          <a:solidFill>
            <a:srgbClr val="000000"/>
          </a:solidFill>
          <a:latin typeface="Trebuchet MS" pitchFamily="32" charset="0"/>
          <a:cs typeface="Arial Unicode MS" pitchFamily="32" charset="0"/>
        </a:defRPr>
      </a:lvl7pPr>
      <a:lvl8pPr marL="3429000" indent="-228600"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600" b="1">
          <a:solidFill>
            <a:srgbClr val="000000"/>
          </a:solidFill>
          <a:latin typeface="Trebuchet MS" pitchFamily="32" charset="0"/>
          <a:cs typeface="Arial Unicode MS" pitchFamily="32" charset="0"/>
        </a:defRPr>
      </a:lvl8pPr>
      <a:lvl9pPr marL="3886200" indent="-228600"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600" b="1">
          <a:solidFill>
            <a:srgbClr val="000000"/>
          </a:solidFill>
          <a:latin typeface="Trebuchet MS" pitchFamily="32" charset="0"/>
          <a:cs typeface="Arial Unicode MS" pitchFamily="32" charset="0"/>
        </a:defRPr>
      </a:lvl9pPr>
    </p:titleStyle>
    <p:bodyStyle>
      <a:lvl1pPr marL="342900" indent="-342900" algn="l" defTabSz="449263" rtl="0" eaLnBrk="0" fontAlgn="base" hangingPunct="0">
        <a:spcBef>
          <a:spcPts val="55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2200">
          <a:solidFill>
            <a:srgbClr val="404040"/>
          </a:solidFill>
          <a:latin typeface="+mn-lt"/>
          <a:ea typeface="Arial Unicode MS" pitchFamily="34" charset="-128"/>
          <a:cs typeface="+mn-cs"/>
        </a:defRPr>
      </a:lvl1pPr>
      <a:lvl2pPr marL="742950" indent="-285750" algn="l" defTabSz="449263" rtl="0" eaLnBrk="0" fontAlgn="base" hangingPunct="0">
        <a:spcBef>
          <a:spcPts val="5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404040"/>
          </a:solidFill>
          <a:latin typeface="+mn-lt"/>
          <a:ea typeface="Arial Unicode MS" pitchFamily="34" charset="-128"/>
          <a:cs typeface="+mn-cs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404040"/>
          </a:solidFill>
          <a:latin typeface="+mn-lt"/>
          <a:ea typeface="Arial Unicode MS" pitchFamily="34" charset="-128"/>
          <a:cs typeface="+mn-cs"/>
        </a:defRPr>
      </a:lvl3pPr>
      <a:lvl4pPr marL="1600200" indent="-228600" algn="l" defTabSz="449263" rtl="0" eaLnBrk="0" fontAlgn="base" hangingPunct="0">
        <a:spcBef>
          <a:spcPts val="4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600">
          <a:solidFill>
            <a:srgbClr val="404040"/>
          </a:solidFill>
          <a:latin typeface="+mn-lt"/>
          <a:ea typeface="Arial Unicode MS" pitchFamily="34" charset="-128"/>
          <a:cs typeface="+mn-cs"/>
        </a:defRPr>
      </a:lvl4pPr>
      <a:lvl5pPr marL="2057400" indent="-228600" algn="l" defTabSz="449263" rtl="0" eaLnBrk="0" fontAlgn="base" hangingPunct="0">
        <a:spcBef>
          <a:spcPts val="35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404040"/>
          </a:solidFill>
          <a:latin typeface="+mn-lt"/>
          <a:ea typeface="Arial Unicode MS" pitchFamily="34" charset="-128"/>
          <a:cs typeface="+mn-cs"/>
        </a:defRPr>
      </a:lvl5pPr>
      <a:lvl6pPr marL="2514600" indent="-228600" algn="l" defTabSz="449263" rtl="0" eaLnBrk="0" fontAlgn="base" hangingPunct="0">
        <a:spcBef>
          <a:spcPts val="350"/>
        </a:spcBef>
        <a:spcAft>
          <a:spcPts val="30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404040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spcBef>
          <a:spcPts val="350"/>
        </a:spcBef>
        <a:spcAft>
          <a:spcPts val="30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404040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spcBef>
          <a:spcPts val="350"/>
        </a:spcBef>
        <a:spcAft>
          <a:spcPts val="30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404040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spcBef>
          <a:spcPts val="350"/>
        </a:spcBef>
        <a:spcAft>
          <a:spcPts val="30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40404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1"/>
          <p:cNvGrpSpPr>
            <a:grpSpLocks/>
          </p:cNvGrpSpPr>
          <p:nvPr/>
        </p:nvGrpSpPr>
        <p:grpSpPr bwMode="auto">
          <a:xfrm>
            <a:off x="0" y="5108575"/>
            <a:ext cx="9132888" cy="1738313"/>
            <a:chOff x="0" y="3218"/>
            <a:chExt cx="5753" cy="1095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19"/>
              <a:ext cx="5753" cy="1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5146" name="Text Box 3"/>
            <p:cNvSpPr txBox="1">
              <a:spLocks noChangeArrowheads="1"/>
            </p:cNvSpPr>
            <p:nvPr/>
          </p:nvSpPr>
          <p:spPr bwMode="auto">
            <a:xfrm>
              <a:off x="0" y="3218"/>
              <a:ext cx="5753" cy="1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>
                <a:ea typeface="Arial Unicode MS" pitchFamily="34" charset="-128"/>
              </a:endParaRPr>
            </a:p>
          </p:txBody>
        </p:sp>
      </p:grpSp>
      <p:grpSp>
        <p:nvGrpSpPr>
          <p:cNvPr id="5123" name="Group 4"/>
          <p:cNvGrpSpPr>
            <a:grpSpLocks/>
          </p:cNvGrpSpPr>
          <p:nvPr/>
        </p:nvGrpSpPr>
        <p:grpSpPr bwMode="auto">
          <a:xfrm>
            <a:off x="0" y="0"/>
            <a:ext cx="9132888" cy="5097463"/>
            <a:chOff x="0" y="0"/>
            <a:chExt cx="5753" cy="3211"/>
          </a:xfrm>
        </p:grpSpPr>
        <p:pic>
          <p:nvPicPr>
            <p:cNvPr id="3" name="Picture 5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53" cy="3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5144" name="Text Box 6"/>
            <p:cNvSpPr txBox="1">
              <a:spLocks noChangeArrowheads="1"/>
            </p:cNvSpPr>
            <p:nvPr/>
          </p:nvSpPr>
          <p:spPr bwMode="auto">
            <a:xfrm>
              <a:off x="0" y="0"/>
              <a:ext cx="5753" cy="3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>
                <a:ea typeface="Arial Unicode MS" pitchFamily="34" charset="-128"/>
              </a:endParaRPr>
            </a:p>
          </p:txBody>
        </p:sp>
      </p:grpSp>
      <p:sp>
        <p:nvSpPr>
          <p:cNvPr id="5124" name="Rectangle 7"/>
          <p:cNvSpPr>
            <a:spLocks noChangeArrowheads="1"/>
          </p:cNvSpPr>
          <p:nvPr/>
        </p:nvSpPr>
        <p:spPr bwMode="auto">
          <a:xfrm>
            <a:off x="0" y="3768725"/>
            <a:ext cx="9144000" cy="22860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>
              <a:ea typeface="Arial Unicode MS" pitchFamily="34" charset="-128"/>
            </a:endParaRPr>
          </a:p>
        </p:txBody>
      </p:sp>
      <p:grpSp>
        <p:nvGrpSpPr>
          <p:cNvPr id="5125" name="Group 8"/>
          <p:cNvGrpSpPr>
            <a:grpSpLocks/>
          </p:cNvGrpSpPr>
          <p:nvPr/>
        </p:nvGrpSpPr>
        <p:grpSpPr bwMode="auto">
          <a:xfrm>
            <a:off x="0" y="1603375"/>
            <a:ext cx="9132888" cy="5091113"/>
            <a:chOff x="0" y="1010"/>
            <a:chExt cx="5753" cy="3207"/>
          </a:xfrm>
        </p:grpSpPr>
        <p:pic>
          <p:nvPicPr>
            <p:cNvPr id="5141" name="Picture 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10"/>
              <a:ext cx="5753" cy="3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5142" name="Text Box 10"/>
            <p:cNvSpPr txBox="1">
              <a:spLocks noChangeArrowheads="1"/>
            </p:cNvSpPr>
            <p:nvPr/>
          </p:nvSpPr>
          <p:spPr bwMode="auto">
            <a:xfrm>
              <a:off x="844" y="1479"/>
              <a:ext cx="4065" cy="2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>
                <a:ea typeface="Arial Unicode MS" pitchFamily="34" charset="-128"/>
              </a:endParaRPr>
            </a:p>
          </p:txBody>
        </p:sp>
      </p:grpSp>
      <p:grpSp>
        <p:nvGrpSpPr>
          <p:cNvPr id="5126" name="Group 11"/>
          <p:cNvGrpSpPr>
            <a:grpSpLocks/>
          </p:cNvGrpSpPr>
          <p:nvPr/>
        </p:nvGrpSpPr>
        <p:grpSpPr bwMode="auto">
          <a:xfrm>
            <a:off x="0" y="3865563"/>
            <a:ext cx="9132888" cy="2981325"/>
            <a:chOff x="0" y="2435"/>
            <a:chExt cx="5753" cy="1878"/>
          </a:xfrm>
        </p:grpSpPr>
        <p:pic>
          <p:nvPicPr>
            <p:cNvPr id="5139" name="Picture 12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435"/>
              <a:ext cx="5753" cy="1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5140" name="Text Box 13"/>
            <p:cNvSpPr txBox="1">
              <a:spLocks noChangeArrowheads="1"/>
            </p:cNvSpPr>
            <p:nvPr/>
          </p:nvSpPr>
          <p:spPr bwMode="auto">
            <a:xfrm>
              <a:off x="0" y="2436"/>
              <a:ext cx="5753" cy="1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>
                <a:ea typeface="Arial Unicode MS" pitchFamily="34" charset="-128"/>
              </a:endParaRPr>
            </a:p>
          </p:txBody>
        </p:sp>
      </p:grpSp>
      <p:grpSp>
        <p:nvGrpSpPr>
          <p:cNvPr id="5127" name="Group 14"/>
          <p:cNvGrpSpPr>
            <a:grpSpLocks/>
          </p:cNvGrpSpPr>
          <p:nvPr/>
        </p:nvGrpSpPr>
        <p:grpSpPr bwMode="auto">
          <a:xfrm>
            <a:off x="0" y="0"/>
            <a:ext cx="9132888" cy="3854450"/>
            <a:chOff x="0" y="0"/>
            <a:chExt cx="5753" cy="2428"/>
          </a:xfrm>
        </p:grpSpPr>
        <p:pic>
          <p:nvPicPr>
            <p:cNvPr id="5137" name="Picture 15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53" cy="2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5138" name="Text Box 16"/>
            <p:cNvSpPr txBox="1">
              <a:spLocks noChangeArrowheads="1"/>
            </p:cNvSpPr>
            <p:nvPr/>
          </p:nvSpPr>
          <p:spPr bwMode="auto">
            <a:xfrm>
              <a:off x="0" y="0"/>
              <a:ext cx="5753" cy="2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>
                <a:ea typeface="Arial Unicode MS" pitchFamily="34" charset="-128"/>
              </a:endParaRPr>
            </a:p>
          </p:txBody>
        </p:sp>
      </p:grpSp>
      <p:sp>
        <p:nvSpPr>
          <p:cNvPr id="5128" name="Rectangle 17"/>
          <p:cNvSpPr>
            <a:spLocks noChangeArrowheads="1"/>
          </p:cNvSpPr>
          <p:nvPr/>
        </p:nvSpPr>
        <p:spPr bwMode="auto">
          <a:xfrm>
            <a:off x="0" y="2652713"/>
            <a:ext cx="9144000" cy="22860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>
              <a:ea typeface="Arial Unicode MS" pitchFamily="34" charset="-128"/>
            </a:endParaRPr>
          </a:p>
        </p:txBody>
      </p:sp>
      <p:grpSp>
        <p:nvGrpSpPr>
          <p:cNvPr id="5129" name="Group 18"/>
          <p:cNvGrpSpPr>
            <a:grpSpLocks/>
          </p:cNvGrpSpPr>
          <p:nvPr/>
        </p:nvGrpSpPr>
        <p:grpSpPr bwMode="auto">
          <a:xfrm>
            <a:off x="0" y="1603375"/>
            <a:ext cx="9132888" cy="5091113"/>
            <a:chOff x="0" y="1010"/>
            <a:chExt cx="5753" cy="3207"/>
          </a:xfrm>
        </p:grpSpPr>
        <p:pic>
          <p:nvPicPr>
            <p:cNvPr id="5135" name="Picture 19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10"/>
              <a:ext cx="5753" cy="3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5136" name="Text Box 20"/>
            <p:cNvSpPr txBox="1">
              <a:spLocks noChangeArrowheads="1"/>
            </p:cNvSpPr>
            <p:nvPr/>
          </p:nvSpPr>
          <p:spPr bwMode="auto">
            <a:xfrm>
              <a:off x="844" y="1479"/>
              <a:ext cx="4065" cy="2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>
                <a:ea typeface="Arial Unicode MS" pitchFamily="34" charset="-128"/>
              </a:endParaRPr>
            </a:p>
          </p:txBody>
        </p:sp>
      </p:grpSp>
      <p:sp>
        <p:nvSpPr>
          <p:cNvPr id="5130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1793875" y="4371975"/>
            <a:ext cx="6500813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5131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731838"/>
            <a:ext cx="6389688" cy="346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</p:txBody>
      </p:sp>
      <p:sp>
        <p:nvSpPr>
          <p:cNvPr id="5143" name="Rectangle 23"/>
          <p:cNvSpPr>
            <a:spLocks noGrp="1" noChangeArrowheads="1"/>
          </p:cNvSpPr>
          <p:nvPr>
            <p:ph type="dt"/>
          </p:nvPr>
        </p:nvSpPr>
        <p:spPr bwMode="auto">
          <a:xfrm>
            <a:off x="6172200" y="6172200"/>
            <a:ext cx="2503488" cy="3540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100" b="1">
                <a:solidFill>
                  <a:srgbClr val="7F7F7F"/>
                </a:solidFill>
                <a:latin typeface="Times New Roman" pitchFamily="16" charset="0"/>
                <a:ea typeface="Microsoft YaHei" pitchFamily="32" charset="-122"/>
                <a:cs typeface="+mn-cs"/>
              </a:defRPr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5133" name="Text Box 24"/>
          <p:cNvSpPr txBox="1">
            <a:spLocks noChangeArrowheads="1"/>
          </p:cNvSpPr>
          <p:nvPr/>
        </p:nvSpPr>
        <p:spPr bwMode="auto">
          <a:xfrm>
            <a:off x="457200" y="6172200"/>
            <a:ext cx="3352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>
              <a:ea typeface="Arial Unicode MS" pitchFamily="34" charset="-128"/>
            </a:endParaRPr>
          </a:p>
        </p:txBody>
      </p:sp>
      <p:sp>
        <p:nvSpPr>
          <p:cNvPr id="5145" name="Rectangle 25"/>
          <p:cNvSpPr>
            <a:spLocks noGrp="1" noChangeArrowheads="1"/>
          </p:cNvSpPr>
          <p:nvPr>
            <p:ph type="sldNum"/>
          </p:nvPr>
        </p:nvSpPr>
        <p:spPr bwMode="auto">
          <a:xfrm>
            <a:off x="3810000" y="6124575"/>
            <a:ext cx="1817688" cy="4587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tabLst>
                <a:tab pos="723900" algn="l"/>
                <a:tab pos="1447800" algn="l"/>
              </a:tabLst>
              <a:defRPr sz="2400" b="1">
                <a:solidFill>
                  <a:srgbClr val="7F7F7F"/>
                </a:solidFill>
                <a:latin typeface="Times New Roman" pitchFamily="16" charset="0"/>
                <a:ea typeface="Microsoft YaHei" pitchFamily="32" charset="-122"/>
                <a:cs typeface="+mn-cs"/>
              </a:defRPr>
            </a:lvl1pPr>
          </a:lstStyle>
          <a:p>
            <a:pPr>
              <a:defRPr/>
            </a:pPr>
            <a:fld id="{445A0070-DACE-440C-9C68-59BF4A7D15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86" r:id="rId1"/>
    <p:sldLayoutId id="2147486787" r:id="rId2"/>
    <p:sldLayoutId id="2147486788" r:id="rId3"/>
    <p:sldLayoutId id="2147486789" r:id="rId4"/>
    <p:sldLayoutId id="2147486790" r:id="rId5"/>
    <p:sldLayoutId id="2147486791" r:id="rId6"/>
    <p:sldLayoutId id="2147486792" r:id="rId7"/>
    <p:sldLayoutId id="2147486793" r:id="rId8"/>
    <p:sldLayoutId id="2147486794" r:id="rId9"/>
    <p:sldLayoutId id="2147486795" r:id="rId10"/>
    <p:sldLayoutId id="2147486796" r:id="rId11"/>
  </p:sldLayoutIdLst>
  <p:hf sldNum="0" hdr="0" ftr="0"/>
  <p:txStyles>
    <p:titleStyle>
      <a:lvl1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600" b="1">
          <a:solidFill>
            <a:srgbClr val="000000"/>
          </a:solidFill>
          <a:latin typeface="+mj-lt"/>
          <a:ea typeface="Arial Unicode MS" pitchFamily="34" charset="-128"/>
          <a:cs typeface="+mj-cs"/>
        </a:defRPr>
      </a:lvl1pPr>
      <a:lvl2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600" b="1">
          <a:solidFill>
            <a:srgbClr val="000000"/>
          </a:solidFill>
          <a:latin typeface="Trebuchet MS" pitchFamily="32" charset="0"/>
          <a:ea typeface="Arial Unicode MS" pitchFamily="34" charset="-128"/>
          <a:cs typeface="Arial Unicode MS" pitchFamily="32" charset="0"/>
        </a:defRPr>
      </a:lvl2pPr>
      <a:lvl3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600" b="1">
          <a:solidFill>
            <a:srgbClr val="000000"/>
          </a:solidFill>
          <a:latin typeface="Trebuchet MS" pitchFamily="32" charset="0"/>
          <a:ea typeface="Arial Unicode MS" pitchFamily="34" charset="-128"/>
          <a:cs typeface="Arial Unicode MS" pitchFamily="32" charset="0"/>
        </a:defRPr>
      </a:lvl3pPr>
      <a:lvl4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600" b="1">
          <a:solidFill>
            <a:srgbClr val="000000"/>
          </a:solidFill>
          <a:latin typeface="Trebuchet MS" pitchFamily="32" charset="0"/>
          <a:ea typeface="Arial Unicode MS" pitchFamily="34" charset="-128"/>
          <a:cs typeface="Arial Unicode MS" pitchFamily="32" charset="0"/>
        </a:defRPr>
      </a:lvl4pPr>
      <a:lvl5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600" b="1">
          <a:solidFill>
            <a:srgbClr val="000000"/>
          </a:solidFill>
          <a:latin typeface="Trebuchet MS" pitchFamily="32" charset="0"/>
          <a:ea typeface="Arial Unicode MS" pitchFamily="34" charset="-128"/>
          <a:cs typeface="Arial Unicode MS" pitchFamily="32" charset="0"/>
        </a:defRPr>
      </a:lvl5pPr>
      <a:lvl6pPr marL="2514600" indent="-228600"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600" b="1">
          <a:solidFill>
            <a:srgbClr val="000000"/>
          </a:solidFill>
          <a:latin typeface="Trebuchet MS" pitchFamily="32" charset="0"/>
          <a:cs typeface="Arial Unicode MS" pitchFamily="32" charset="0"/>
        </a:defRPr>
      </a:lvl6pPr>
      <a:lvl7pPr marL="2971800" indent="-228600"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600" b="1">
          <a:solidFill>
            <a:srgbClr val="000000"/>
          </a:solidFill>
          <a:latin typeface="Trebuchet MS" pitchFamily="32" charset="0"/>
          <a:cs typeface="Arial Unicode MS" pitchFamily="32" charset="0"/>
        </a:defRPr>
      </a:lvl7pPr>
      <a:lvl8pPr marL="3429000" indent="-228600"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600" b="1">
          <a:solidFill>
            <a:srgbClr val="000000"/>
          </a:solidFill>
          <a:latin typeface="Trebuchet MS" pitchFamily="32" charset="0"/>
          <a:cs typeface="Arial Unicode MS" pitchFamily="32" charset="0"/>
        </a:defRPr>
      </a:lvl8pPr>
      <a:lvl9pPr marL="3886200" indent="-228600"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600" b="1">
          <a:solidFill>
            <a:srgbClr val="000000"/>
          </a:solidFill>
          <a:latin typeface="Trebuchet MS" pitchFamily="32" charset="0"/>
          <a:cs typeface="Arial Unicode MS" pitchFamily="32" charset="0"/>
        </a:defRPr>
      </a:lvl9pPr>
    </p:titleStyle>
    <p:bodyStyle>
      <a:lvl1pPr marL="342900" indent="-342900" algn="l" defTabSz="449263" rtl="0" eaLnBrk="0" fontAlgn="base" hangingPunct="0">
        <a:spcBef>
          <a:spcPts val="55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2200">
          <a:solidFill>
            <a:srgbClr val="404040"/>
          </a:solidFill>
          <a:latin typeface="+mn-lt"/>
          <a:ea typeface="Arial Unicode MS" pitchFamily="34" charset="-128"/>
          <a:cs typeface="+mn-cs"/>
        </a:defRPr>
      </a:lvl1pPr>
      <a:lvl2pPr marL="742950" indent="-285750" algn="l" defTabSz="449263" rtl="0" eaLnBrk="0" fontAlgn="base" hangingPunct="0">
        <a:spcBef>
          <a:spcPts val="5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404040"/>
          </a:solidFill>
          <a:latin typeface="+mn-lt"/>
          <a:ea typeface="Arial Unicode MS" pitchFamily="34" charset="-128"/>
          <a:cs typeface="+mn-cs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404040"/>
          </a:solidFill>
          <a:latin typeface="+mn-lt"/>
          <a:ea typeface="Arial Unicode MS" pitchFamily="34" charset="-128"/>
          <a:cs typeface="+mn-cs"/>
        </a:defRPr>
      </a:lvl3pPr>
      <a:lvl4pPr marL="1600200" indent="-228600" algn="l" defTabSz="449263" rtl="0" eaLnBrk="0" fontAlgn="base" hangingPunct="0">
        <a:spcBef>
          <a:spcPts val="4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600">
          <a:solidFill>
            <a:srgbClr val="404040"/>
          </a:solidFill>
          <a:latin typeface="+mn-lt"/>
          <a:ea typeface="Arial Unicode MS" pitchFamily="34" charset="-128"/>
          <a:cs typeface="+mn-cs"/>
        </a:defRPr>
      </a:lvl4pPr>
      <a:lvl5pPr marL="2057400" indent="-228600" algn="l" defTabSz="449263" rtl="0" eaLnBrk="0" fontAlgn="base" hangingPunct="0">
        <a:spcBef>
          <a:spcPts val="35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404040"/>
          </a:solidFill>
          <a:latin typeface="+mn-lt"/>
          <a:ea typeface="Arial Unicode MS" pitchFamily="34" charset="-128"/>
          <a:cs typeface="+mn-cs"/>
        </a:defRPr>
      </a:lvl5pPr>
      <a:lvl6pPr marL="2514600" indent="-228600" algn="l" defTabSz="449263" rtl="0" eaLnBrk="0" fontAlgn="base" hangingPunct="0">
        <a:spcBef>
          <a:spcPts val="350"/>
        </a:spcBef>
        <a:spcAft>
          <a:spcPts val="30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404040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spcBef>
          <a:spcPts val="350"/>
        </a:spcBef>
        <a:spcAft>
          <a:spcPts val="30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404040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spcBef>
          <a:spcPts val="350"/>
        </a:spcBef>
        <a:spcAft>
          <a:spcPts val="30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404040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spcBef>
          <a:spcPts val="350"/>
        </a:spcBef>
        <a:spcAft>
          <a:spcPts val="30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40404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1"/>
          <p:cNvGrpSpPr>
            <a:grpSpLocks/>
          </p:cNvGrpSpPr>
          <p:nvPr/>
        </p:nvGrpSpPr>
        <p:grpSpPr bwMode="auto">
          <a:xfrm>
            <a:off x="0" y="3865563"/>
            <a:ext cx="9132888" cy="2981325"/>
            <a:chOff x="0" y="2435"/>
            <a:chExt cx="5753" cy="1878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435"/>
              <a:ext cx="5753" cy="1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6160" name="Text Box 3"/>
            <p:cNvSpPr txBox="1">
              <a:spLocks noChangeArrowheads="1"/>
            </p:cNvSpPr>
            <p:nvPr/>
          </p:nvSpPr>
          <p:spPr bwMode="auto">
            <a:xfrm>
              <a:off x="0" y="2436"/>
              <a:ext cx="5753" cy="1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>
                <a:ea typeface="Arial Unicode MS" pitchFamily="34" charset="-128"/>
              </a:endParaRPr>
            </a:p>
          </p:txBody>
        </p:sp>
      </p:grpSp>
      <p:grpSp>
        <p:nvGrpSpPr>
          <p:cNvPr id="6147" name="Group 4"/>
          <p:cNvGrpSpPr>
            <a:grpSpLocks/>
          </p:cNvGrpSpPr>
          <p:nvPr/>
        </p:nvGrpSpPr>
        <p:grpSpPr bwMode="auto">
          <a:xfrm>
            <a:off x="0" y="0"/>
            <a:ext cx="9132888" cy="3854450"/>
            <a:chOff x="0" y="0"/>
            <a:chExt cx="5753" cy="2428"/>
          </a:xfrm>
        </p:grpSpPr>
        <p:pic>
          <p:nvPicPr>
            <p:cNvPr id="3" name="Picture 5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53" cy="2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6158" name="Text Box 6"/>
            <p:cNvSpPr txBox="1">
              <a:spLocks noChangeArrowheads="1"/>
            </p:cNvSpPr>
            <p:nvPr/>
          </p:nvSpPr>
          <p:spPr bwMode="auto">
            <a:xfrm>
              <a:off x="0" y="0"/>
              <a:ext cx="5753" cy="2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>
                <a:ea typeface="Arial Unicode MS" pitchFamily="34" charset="-128"/>
              </a:endParaRPr>
            </a:p>
          </p:txBody>
        </p:sp>
      </p:grpSp>
      <p:sp>
        <p:nvSpPr>
          <p:cNvPr id="6148" name="Rectangle 7"/>
          <p:cNvSpPr>
            <a:spLocks noChangeArrowheads="1"/>
          </p:cNvSpPr>
          <p:nvPr/>
        </p:nvSpPr>
        <p:spPr bwMode="auto">
          <a:xfrm>
            <a:off x="0" y="2652713"/>
            <a:ext cx="9144000" cy="22860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>
              <a:ea typeface="Arial Unicode MS" pitchFamily="34" charset="-128"/>
            </a:endParaRPr>
          </a:p>
        </p:txBody>
      </p:sp>
      <p:grpSp>
        <p:nvGrpSpPr>
          <p:cNvPr id="6149" name="Group 8"/>
          <p:cNvGrpSpPr>
            <a:grpSpLocks/>
          </p:cNvGrpSpPr>
          <p:nvPr/>
        </p:nvGrpSpPr>
        <p:grpSpPr bwMode="auto">
          <a:xfrm>
            <a:off x="0" y="1603375"/>
            <a:ext cx="9132888" cy="5091113"/>
            <a:chOff x="0" y="1010"/>
            <a:chExt cx="5753" cy="3207"/>
          </a:xfrm>
        </p:grpSpPr>
        <p:pic>
          <p:nvPicPr>
            <p:cNvPr id="6155" name="Picture 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10"/>
              <a:ext cx="5753" cy="3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6156" name="Text Box 10"/>
            <p:cNvSpPr txBox="1">
              <a:spLocks noChangeArrowheads="1"/>
            </p:cNvSpPr>
            <p:nvPr/>
          </p:nvSpPr>
          <p:spPr bwMode="auto">
            <a:xfrm>
              <a:off x="844" y="1479"/>
              <a:ext cx="4065" cy="2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>
                <a:ea typeface="Arial Unicode MS" pitchFamily="34" charset="-128"/>
              </a:endParaRPr>
            </a:p>
          </p:txBody>
        </p:sp>
      </p:grpSp>
      <p:sp>
        <p:nvSpPr>
          <p:cNvPr id="6150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1793875" y="4371975"/>
            <a:ext cx="6500813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6151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731838"/>
            <a:ext cx="6389688" cy="346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</p:txBody>
      </p:sp>
      <p:sp>
        <p:nvSpPr>
          <p:cNvPr id="6157" name="Rectangle 13"/>
          <p:cNvSpPr>
            <a:spLocks noGrp="1" noChangeArrowheads="1"/>
          </p:cNvSpPr>
          <p:nvPr>
            <p:ph type="dt"/>
          </p:nvPr>
        </p:nvSpPr>
        <p:spPr bwMode="auto">
          <a:xfrm>
            <a:off x="6172200" y="6172200"/>
            <a:ext cx="2503488" cy="3540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100" b="1">
                <a:solidFill>
                  <a:srgbClr val="7F7F7F"/>
                </a:solidFill>
                <a:latin typeface="Times New Roman" pitchFamily="16" charset="0"/>
                <a:ea typeface="Microsoft YaHei" pitchFamily="32" charset="-122"/>
                <a:cs typeface="+mn-cs"/>
              </a:defRPr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6153" name="Text Box 14"/>
          <p:cNvSpPr txBox="1">
            <a:spLocks noChangeArrowheads="1"/>
          </p:cNvSpPr>
          <p:nvPr/>
        </p:nvSpPr>
        <p:spPr bwMode="auto">
          <a:xfrm>
            <a:off x="457200" y="6172200"/>
            <a:ext cx="3352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>
              <a:ea typeface="Arial Unicode MS" pitchFamily="34" charset="-128"/>
            </a:endParaRPr>
          </a:p>
        </p:txBody>
      </p:sp>
      <p:sp>
        <p:nvSpPr>
          <p:cNvPr id="6159" name="Rectangle 15"/>
          <p:cNvSpPr>
            <a:spLocks noGrp="1" noChangeArrowheads="1"/>
          </p:cNvSpPr>
          <p:nvPr>
            <p:ph type="sldNum"/>
          </p:nvPr>
        </p:nvSpPr>
        <p:spPr bwMode="auto">
          <a:xfrm>
            <a:off x="3810000" y="6124575"/>
            <a:ext cx="1817688" cy="4587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tabLst>
                <a:tab pos="723900" algn="l"/>
                <a:tab pos="1447800" algn="l"/>
              </a:tabLst>
              <a:defRPr sz="2400" b="1">
                <a:solidFill>
                  <a:srgbClr val="7F7F7F"/>
                </a:solidFill>
                <a:latin typeface="Times New Roman" pitchFamily="16" charset="0"/>
                <a:ea typeface="Microsoft YaHei" pitchFamily="32" charset="-122"/>
                <a:cs typeface="+mn-cs"/>
              </a:defRPr>
            </a:lvl1pPr>
          </a:lstStyle>
          <a:p>
            <a:pPr>
              <a:defRPr/>
            </a:pPr>
            <a:fld id="{BC9B8ADF-B305-45B8-AFC2-02153897D8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97" r:id="rId1"/>
    <p:sldLayoutId id="2147486798" r:id="rId2"/>
    <p:sldLayoutId id="2147486799" r:id="rId3"/>
    <p:sldLayoutId id="2147486800" r:id="rId4"/>
    <p:sldLayoutId id="2147486801" r:id="rId5"/>
    <p:sldLayoutId id="2147486802" r:id="rId6"/>
    <p:sldLayoutId id="2147486803" r:id="rId7"/>
    <p:sldLayoutId id="2147486804" r:id="rId8"/>
    <p:sldLayoutId id="2147486805" r:id="rId9"/>
    <p:sldLayoutId id="2147486806" r:id="rId10"/>
    <p:sldLayoutId id="2147486807" r:id="rId11"/>
  </p:sldLayoutIdLst>
  <p:hf sldNum="0" hdr="0" ftr="0"/>
  <p:txStyles>
    <p:titleStyle>
      <a:lvl1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600" b="1">
          <a:solidFill>
            <a:srgbClr val="000000"/>
          </a:solidFill>
          <a:latin typeface="+mj-lt"/>
          <a:ea typeface="Arial Unicode MS" pitchFamily="34" charset="-128"/>
          <a:cs typeface="+mj-cs"/>
        </a:defRPr>
      </a:lvl1pPr>
      <a:lvl2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600" b="1">
          <a:solidFill>
            <a:srgbClr val="000000"/>
          </a:solidFill>
          <a:latin typeface="Trebuchet MS" pitchFamily="32" charset="0"/>
          <a:ea typeface="Arial Unicode MS" pitchFamily="34" charset="-128"/>
          <a:cs typeface="Arial Unicode MS" pitchFamily="32" charset="0"/>
        </a:defRPr>
      </a:lvl2pPr>
      <a:lvl3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600" b="1">
          <a:solidFill>
            <a:srgbClr val="000000"/>
          </a:solidFill>
          <a:latin typeface="Trebuchet MS" pitchFamily="32" charset="0"/>
          <a:ea typeface="Arial Unicode MS" pitchFamily="34" charset="-128"/>
          <a:cs typeface="Arial Unicode MS" pitchFamily="32" charset="0"/>
        </a:defRPr>
      </a:lvl3pPr>
      <a:lvl4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600" b="1">
          <a:solidFill>
            <a:srgbClr val="000000"/>
          </a:solidFill>
          <a:latin typeface="Trebuchet MS" pitchFamily="32" charset="0"/>
          <a:ea typeface="Arial Unicode MS" pitchFamily="34" charset="-128"/>
          <a:cs typeface="Arial Unicode MS" pitchFamily="32" charset="0"/>
        </a:defRPr>
      </a:lvl4pPr>
      <a:lvl5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600" b="1">
          <a:solidFill>
            <a:srgbClr val="000000"/>
          </a:solidFill>
          <a:latin typeface="Trebuchet MS" pitchFamily="32" charset="0"/>
          <a:ea typeface="Arial Unicode MS" pitchFamily="34" charset="-128"/>
          <a:cs typeface="Arial Unicode MS" pitchFamily="32" charset="0"/>
        </a:defRPr>
      </a:lvl5pPr>
      <a:lvl6pPr marL="2514600" indent="-228600"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600" b="1">
          <a:solidFill>
            <a:srgbClr val="000000"/>
          </a:solidFill>
          <a:latin typeface="Trebuchet MS" pitchFamily="32" charset="0"/>
          <a:cs typeface="Arial Unicode MS" pitchFamily="32" charset="0"/>
        </a:defRPr>
      </a:lvl6pPr>
      <a:lvl7pPr marL="2971800" indent="-228600"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600" b="1">
          <a:solidFill>
            <a:srgbClr val="000000"/>
          </a:solidFill>
          <a:latin typeface="Trebuchet MS" pitchFamily="32" charset="0"/>
          <a:cs typeface="Arial Unicode MS" pitchFamily="32" charset="0"/>
        </a:defRPr>
      </a:lvl7pPr>
      <a:lvl8pPr marL="3429000" indent="-228600"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600" b="1">
          <a:solidFill>
            <a:srgbClr val="000000"/>
          </a:solidFill>
          <a:latin typeface="Trebuchet MS" pitchFamily="32" charset="0"/>
          <a:cs typeface="Arial Unicode MS" pitchFamily="32" charset="0"/>
        </a:defRPr>
      </a:lvl8pPr>
      <a:lvl9pPr marL="3886200" indent="-228600"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600" b="1">
          <a:solidFill>
            <a:srgbClr val="000000"/>
          </a:solidFill>
          <a:latin typeface="Trebuchet MS" pitchFamily="32" charset="0"/>
          <a:cs typeface="Arial Unicode MS" pitchFamily="32" charset="0"/>
        </a:defRPr>
      </a:lvl9pPr>
    </p:titleStyle>
    <p:bodyStyle>
      <a:lvl1pPr marL="342900" indent="-342900" algn="l" defTabSz="449263" rtl="0" eaLnBrk="0" fontAlgn="base" hangingPunct="0">
        <a:spcBef>
          <a:spcPts val="55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2200">
          <a:solidFill>
            <a:srgbClr val="404040"/>
          </a:solidFill>
          <a:latin typeface="+mn-lt"/>
          <a:ea typeface="Arial Unicode MS" pitchFamily="34" charset="-128"/>
          <a:cs typeface="+mn-cs"/>
        </a:defRPr>
      </a:lvl1pPr>
      <a:lvl2pPr marL="742950" indent="-285750" algn="l" defTabSz="449263" rtl="0" eaLnBrk="0" fontAlgn="base" hangingPunct="0">
        <a:spcBef>
          <a:spcPts val="5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404040"/>
          </a:solidFill>
          <a:latin typeface="+mn-lt"/>
          <a:ea typeface="Arial Unicode MS" pitchFamily="34" charset="-128"/>
          <a:cs typeface="+mn-cs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404040"/>
          </a:solidFill>
          <a:latin typeface="+mn-lt"/>
          <a:ea typeface="Arial Unicode MS" pitchFamily="34" charset="-128"/>
          <a:cs typeface="+mn-cs"/>
        </a:defRPr>
      </a:lvl3pPr>
      <a:lvl4pPr marL="1600200" indent="-228600" algn="l" defTabSz="449263" rtl="0" eaLnBrk="0" fontAlgn="base" hangingPunct="0">
        <a:spcBef>
          <a:spcPts val="4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600">
          <a:solidFill>
            <a:srgbClr val="404040"/>
          </a:solidFill>
          <a:latin typeface="+mn-lt"/>
          <a:ea typeface="Arial Unicode MS" pitchFamily="34" charset="-128"/>
          <a:cs typeface="+mn-cs"/>
        </a:defRPr>
      </a:lvl4pPr>
      <a:lvl5pPr marL="2057400" indent="-228600" algn="l" defTabSz="449263" rtl="0" eaLnBrk="0" fontAlgn="base" hangingPunct="0">
        <a:spcBef>
          <a:spcPts val="35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404040"/>
          </a:solidFill>
          <a:latin typeface="+mn-lt"/>
          <a:ea typeface="Arial Unicode MS" pitchFamily="34" charset="-128"/>
          <a:cs typeface="+mn-cs"/>
        </a:defRPr>
      </a:lvl5pPr>
      <a:lvl6pPr marL="2514600" indent="-228600" algn="l" defTabSz="449263" rtl="0" eaLnBrk="0" fontAlgn="base" hangingPunct="0">
        <a:spcBef>
          <a:spcPts val="350"/>
        </a:spcBef>
        <a:spcAft>
          <a:spcPts val="30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404040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spcBef>
          <a:spcPts val="350"/>
        </a:spcBef>
        <a:spcAft>
          <a:spcPts val="30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404040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spcBef>
          <a:spcPts val="350"/>
        </a:spcBef>
        <a:spcAft>
          <a:spcPts val="30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404040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spcBef>
          <a:spcPts val="350"/>
        </a:spcBef>
        <a:spcAft>
          <a:spcPts val="30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40404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1"/>
          <p:cNvGrpSpPr>
            <a:grpSpLocks/>
          </p:cNvGrpSpPr>
          <p:nvPr/>
        </p:nvGrpSpPr>
        <p:grpSpPr bwMode="auto">
          <a:xfrm>
            <a:off x="0" y="3865563"/>
            <a:ext cx="9137650" cy="2986087"/>
            <a:chOff x="0" y="2435"/>
            <a:chExt cx="5756" cy="1881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435"/>
              <a:ext cx="5756" cy="1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7184" name="Text Box 3"/>
            <p:cNvSpPr txBox="1">
              <a:spLocks noChangeArrowheads="1"/>
            </p:cNvSpPr>
            <p:nvPr/>
          </p:nvSpPr>
          <p:spPr bwMode="auto">
            <a:xfrm>
              <a:off x="0" y="2436"/>
              <a:ext cx="5756" cy="1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>
                <a:ea typeface="Arial Unicode MS" pitchFamily="34" charset="-128"/>
              </a:endParaRPr>
            </a:p>
          </p:txBody>
        </p:sp>
      </p:grpSp>
      <p:grpSp>
        <p:nvGrpSpPr>
          <p:cNvPr id="7171" name="Group 4"/>
          <p:cNvGrpSpPr>
            <a:grpSpLocks/>
          </p:cNvGrpSpPr>
          <p:nvPr/>
        </p:nvGrpSpPr>
        <p:grpSpPr bwMode="auto">
          <a:xfrm>
            <a:off x="0" y="0"/>
            <a:ext cx="9137650" cy="3859213"/>
            <a:chOff x="0" y="0"/>
            <a:chExt cx="5756" cy="2431"/>
          </a:xfrm>
        </p:grpSpPr>
        <p:pic>
          <p:nvPicPr>
            <p:cNvPr id="3" name="Picture 5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56" cy="2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7182" name="Text Box 6"/>
            <p:cNvSpPr txBox="1">
              <a:spLocks noChangeArrowheads="1"/>
            </p:cNvSpPr>
            <p:nvPr/>
          </p:nvSpPr>
          <p:spPr bwMode="auto">
            <a:xfrm>
              <a:off x="0" y="0"/>
              <a:ext cx="5756" cy="2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>
                <a:ea typeface="Arial Unicode MS" pitchFamily="34" charset="-128"/>
              </a:endParaRPr>
            </a:p>
          </p:txBody>
        </p:sp>
      </p:grpSp>
      <p:sp>
        <p:nvSpPr>
          <p:cNvPr id="7172" name="Rectangle 7"/>
          <p:cNvSpPr>
            <a:spLocks noChangeArrowheads="1"/>
          </p:cNvSpPr>
          <p:nvPr/>
        </p:nvSpPr>
        <p:spPr bwMode="auto">
          <a:xfrm>
            <a:off x="0" y="2652713"/>
            <a:ext cx="9144000" cy="22860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>
              <a:ea typeface="Arial Unicode MS" pitchFamily="34" charset="-128"/>
            </a:endParaRPr>
          </a:p>
        </p:txBody>
      </p:sp>
      <p:grpSp>
        <p:nvGrpSpPr>
          <p:cNvPr id="7173" name="Group 8"/>
          <p:cNvGrpSpPr>
            <a:grpSpLocks/>
          </p:cNvGrpSpPr>
          <p:nvPr/>
        </p:nvGrpSpPr>
        <p:grpSpPr bwMode="auto">
          <a:xfrm>
            <a:off x="0" y="1603375"/>
            <a:ext cx="9137650" cy="5095875"/>
            <a:chOff x="0" y="1010"/>
            <a:chExt cx="5756" cy="3210"/>
          </a:xfrm>
        </p:grpSpPr>
        <p:pic>
          <p:nvPicPr>
            <p:cNvPr id="7179" name="Picture 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10"/>
              <a:ext cx="5756" cy="3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7180" name="Text Box 10"/>
            <p:cNvSpPr txBox="1">
              <a:spLocks noChangeArrowheads="1"/>
            </p:cNvSpPr>
            <p:nvPr/>
          </p:nvSpPr>
          <p:spPr bwMode="auto">
            <a:xfrm>
              <a:off x="844" y="1479"/>
              <a:ext cx="4068" cy="2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>
                <a:ea typeface="Arial Unicode MS" pitchFamily="34" charset="-128"/>
              </a:endParaRPr>
            </a:p>
          </p:txBody>
        </p:sp>
      </p:grpSp>
      <p:sp>
        <p:nvSpPr>
          <p:cNvPr id="7174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1793875" y="4371975"/>
            <a:ext cx="6505575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7175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731838"/>
            <a:ext cx="6394450" cy="346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</p:txBody>
      </p:sp>
      <p:sp>
        <p:nvSpPr>
          <p:cNvPr id="7181" name="Rectangle 13"/>
          <p:cNvSpPr>
            <a:spLocks noGrp="1" noChangeArrowheads="1"/>
          </p:cNvSpPr>
          <p:nvPr>
            <p:ph type="dt"/>
          </p:nvPr>
        </p:nvSpPr>
        <p:spPr bwMode="auto">
          <a:xfrm>
            <a:off x="6172200" y="6172200"/>
            <a:ext cx="2508250" cy="358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100" b="1">
                <a:solidFill>
                  <a:srgbClr val="7F7F7F"/>
                </a:solidFill>
                <a:latin typeface="Times New Roman" pitchFamily="16" charset="0"/>
                <a:ea typeface="Microsoft YaHei" pitchFamily="32" charset="-122"/>
                <a:cs typeface="+mn-cs"/>
              </a:defRPr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7177" name="Text Box 14"/>
          <p:cNvSpPr txBox="1">
            <a:spLocks noChangeArrowheads="1"/>
          </p:cNvSpPr>
          <p:nvPr/>
        </p:nvSpPr>
        <p:spPr bwMode="auto">
          <a:xfrm>
            <a:off x="457200" y="6172200"/>
            <a:ext cx="3352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>
              <a:ea typeface="Arial Unicode MS" pitchFamily="34" charset="-128"/>
            </a:endParaRPr>
          </a:p>
        </p:txBody>
      </p:sp>
      <p:sp>
        <p:nvSpPr>
          <p:cNvPr id="7183" name="Rectangle 15"/>
          <p:cNvSpPr>
            <a:spLocks noGrp="1" noChangeArrowheads="1"/>
          </p:cNvSpPr>
          <p:nvPr>
            <p:ph type="sldNum"/>
          </p:nvPr>
        </p:nvSpPr>
        <p:spPr bwMode="auto">
          <a:xfrm>
            <a:off x="3810000" y="6124575"/>
            <a:ext cx="1822450" cy="4587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tabLst>
                <a:tab pos="723900" algn="l"/>
                <a:tab pos="1447800" algn="l"/>
              </a:tabLst>
              <a:defRPr sz="2400" b="1">
                <a:solidFill>
                  <a:srgbClr val="7F7F7F"/>
                </a:solidFill>
                <a:latin typeface="Times New Roman" pitchFamily="16" charset="0"/>
                <a:ea typeface="Microsoft YaHei" pitchFamily="32" charset="-122"/>
                <a:cs typeface="+mn-cs"/>
              </a:defRPr>
            </a:lvl1pPr>
          </a:lstStyle>
          <a:p>
            <a:pPr>
              <a:defRPr/>
            </a:pPr>
            <a:fld id="{EC530E8E-DFAA-4650-94BC-8BC6357AB4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08" r:id="rId1"/>
    <p:sldLayoutId id="2147486809" r:id="rId2"/>
    <p:sldLayoutId id="2147486810" r:id="rId3"/>
    <p:sldLayoutId id="2147486811" r:id="rId4"/>
    <p:sldLayoutId id="2147486812" r:id="rId5"/>
    <p:sldLayoutId id="2147486813" r:id="rId6"/>
    <p:sldLayoutId id="2147486814" r:id="rId7"/>
    <p:sldLayoutId id="2147486815" r:id="rId8"/>
    <p:sldLayoutId id="2147486816" r:id="rId9"/>
    <p:sldLayoutId id="2147486817" r:id="rId10"/>
    <p:sldLayoutId id="2147486818" r:id="rId11"/>
  </p:sldLayoutIdLst>
  <p:hf sldNum="0" hdr="0" ftr="0"/>
  <p:txStyles>
    <p:titleStyle>
      <a:lvl1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600" b="1">
          <a:solidFill>
            <a:srgbClr val="000000"/>
          </a:solidFill>
          <a:latin typeface="+mj-lt"/>
          <a:ea typeface="Arial Unicode MS" pitchFamily="34" charset="-128"/>
          <a:cs typeface="+mj-cs"/>
        </a:defRPr>
      </a:lvl1pPr>
      <a:lvl2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600" b="1">
          <a:solidFill>
            <a:srgbClr val="000000"/>
          </a:solidFill>
          <a:latin typeface="Trebuchet MS" pitchFamily="32" charset="0"/>
          <a:ea typeface="Arial Unicode MS" pitchFamily="34" charset="-128"/>
          <a:cs typeface="Arial Unicode MS" pitchFamily="32" charset="0"/>
        </a:defRPr>
      </a:lvl2pPr>
      <a:lvl3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600" b="1">
          <a:solidFill>
            <a:srgbClr val="000000"/>
          </a:solidFill>
          <a:latin typeface="Trebuchet MS" pitchFamily="32" charset="0"/>
          <a:ea typeface="Arial Unicode MS" pitchFamily="34" charset="-128"/>
          <a:cs typeface="Arial Unicode MS" pitchFamily="32" charset="0"/>
        </a:defRPr>
      </a:lvl3pPr>
      <a:lvl4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600" b="1">
          <a:solidFill>
            <a:srgbClr val="000000"/>
          </a:solidFill>
          <a:latin typeface="Trebuchet MS" pitchFamily="32" charset="0"/>
          <a:ea typeface="Arial Unicode MS" pitchFamily="34" charset="-128"/>
          <a:cs typeface="Arial Unicode MS" pitchFamily="32" charset="0"/>
        </a:defRPr>
      </a:lvl4pPr>
      <a:lvl5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600" b="1">
          <a:solidFill>
            <a:srgbClr val="000000"/>
          </a:solidFill>
          <a:latin typeface="Trebuchet MS" pitchFamily="32" charset="0"/>
          <a:ea typeface="Arial Unicode MS" pitchFamily="34" charset="-128"/>
          <a:cs typeface="Arial Unicode MS" pitchFamily="32" charset="0"/>
        </a:defRPr>
      </a:lvl5pPr>
      <a:lvl6pPr marL="2514600" indent="-228600"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600" b="1">
          <a:solidFill>
            <a:srgbClr val="000000"/>
          </a:solidFill>
          <a:latin typeface="Trebuchet MS" pitchFamily="32" charset="0"/>
          <a:cs typeface="Arial Unicode MS" pitchFamily="32" charset="0"/>
        </a:defRPr>
      </a:lvl6pPr>
      <a:lvl7pPr marL="2971800" indent="-228600"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600" b="1">
          <a:solidFill>
            <a:srgbClr val="000000"/>
          </a:solidFill>
          <a:latin typeface="Trebuchet MS" pitchFamily="32" charset="0"/>
          <a:cs typeface="Arial Unicode MS" pitchFamily="32" charset="0"/>
        </a:defRPr>
      </a:lvl7pPr>
      <a:lvl8pPr marL="3429000" indent="-228600"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600" b="1">
          <a:solidFill>
            <a:srgbClr val="000000"/>
          </a:solidFill>
          <a:latin typeface="Trebuchet MS" pitchFamily="32" charset="0"/>
          <a:cs typeface="Arial Unicode MS" pitchFamily="32" charset="0"/>
        </a:defRPr>
      </a:lvl8pPr>
      <a:lvl9pPr marL="3886200" indent="-228600"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600" b="1">
          <a:solidFill>
            <a:srgbClr val="000000"/>
          </a:solidFill>
          <a:latin typeface="Trebuchet MS" pitchFamily="32" charset="0"/>
          <a:cs typeface="Arial Unicode MS" pitchFamily="32" charset="0"/>
        </a:defRPr>
      </a:lvl9pPr>
    </p:titleStyle>
    <p:bodyStyle>
      <a:lvl1pPr marL="342900" indent="-342900" algn="l" defTabSz="449263" rtl="0" eaLnBrk="0" fontAlgn="base" hangingPunct="0">
        <a:spcBef>
          <a:spcPts val="55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2200">
          <a:solidFill>
            <a:srgbClr val="404040"/>
          </a:solidFill>
          <a:latin typeface="+mn-lt"/>
          <a:ea typeface="Arial Unicode MS" pitchFamily="34" charset="-128"/>
          <a:cs typeface="+mn-cs"/>
        </a:defRPr>
      </a:lvl1pPr>
      <a:lvl2pPr marL="742950" indent="-285750" algn="l" defTabSz="449263" rtl="0" eaLnBrk="0" fontAlgn="base" hangingPunct="0">
        <a:spcBef>
          <a:spcPts val="5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404040"/>
          </a:solidFill>
          <a:latin typeface="+mn-lt"/>
          <a:ea typeface="Arial Unicode MS" pitchFamily="34" charset="-128"/>
          <a:cs typeface="+mn-cs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404040"/>
          </a:solidFill>
          <a:latin typeface="+mn-lt"/>
          <a:ea typeface="Arial Unicode MS" pitchFamily="34" charset="-128"/>
          <a:cs typeface="+mn-cs"/>
        </a:defRPr>
      </a:lvl3pPr>
      <a:lvl4pPr marL="1600200" indent="-228600" algn="l" defTabSz="449263" rtl="0" eaLnBrk="0" fontAlgn="base" hangingPunct="0">
        <a:spcBef>
          <a:spcPts val="4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600">
          <a:solidFill>
            <a:srgbClr val="404040"/>
          </a:solidFill>
          <a:latin typeface="+mn-lt"/>
          <a:ea typeface="Arial Unicode MS" pitchFamily="34" charset="-128"/>
          <a:cs typeface="+mn-cs"/>
        </a:defRPr>
      </a:lvl4pPr>
      <a:lvl5pPr marL="2057400" indent="-228600" algn="l" defTabSz="449263" rtl="0" eaLnBrk="0" fontAlgn="base" hangingPunct="0">
        <a:spcBef>
          <a:spcPts val="35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404040"/>
          </a:solidFill>
          <a:latin typeface="+mn-lt"/>
          <a:ea typeface="Arial Unicode MS" pitchFamily="34" charset="-128"/>
          <a:cs typeface="+mn-cs"/>
        </a:defRPr>
      </a:lvl5pPr>
      <a:lvl6pPr marL="2514600" indent="-228600" algn="l" defTabSz="449263" rtl="0" eaLnBrk="0" fontAlgn="base" hangingPunct="0">
        <a:spcBef>
          <a:spcPts val="350"/>
        </a:spcBef>
        <a:spcAft>
          <a:spcPts val="30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404040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spcBef>
          <a:spcPts val="350"/>
        </a:spcBef>
        <a:spcAft>
          <a:spcPts val="30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404040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spcBef>
          <a:spcPts val="350"/>
        </a:spcBef>
        <a:spcAft>
          <a:spcPts val="30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404040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spcBef>
          <a:spcPts val="350"/>
        </a:spcBef>
        <a:spcAft>
          <a:spcPts val="30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40404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1"/>
          <p:cNvGrpSpPr>
            <a:grpSpLocks/>
          </p:cNvGrpSpPr>
          <p:nvPr/>
        </p:nvGrpSpPr>
        <p:grpSpPr bwMode="auto">
          <a:xfrm>
            <a:off x="0" y="5108575"/>
            <a:ext cx="9137650" cy="1743075"/>
            <a:chOff x="0" y="3218"/>
            <a:chExt cx="5756" cy="1098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19"/>
              <a:ext cx="5756" cy="1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8218" name="Text Box 3"/>
            <p:cNvSpPr txBox="1">
              <a:spLocks noChangeArrowheads="1"/>
            </p:cNvSpPr>
            <p:nvPr/>
          </p:nvSpPr>
          <p:spPr bwMode="auto">
            <a:xfrm>
              <a:off x="0" y="3218"/>
              <a:ext cx="5756" cy="1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>
                <a:ea typeface="Arial Unicode MS" pitchFamily="34" charset="-128"/>
              </a:endParaRPr>
            </a:p>
          </p:txBody>
        </p:sp>
      </p:grpSp>
      <p:grpSp>
        <p:nvGrpSpPr>
          <p:cNvPr id="8195" name="Group 4"/>
          <p:cNvGrpSpPr>
            <a:grpSpLocks/>
          </p:cNvGrpSpPr>
          <p:nvPr/>
        </p:nvGrpSpPr>
        <p:grpSpPr bwMode="auto">
          <a:xfrm>
            <a:off x="0" y="0"/>
            <a:ext cx="9137650" cy="5102225"/>
            <a:chOff x="0" y="0"/>
            <a:chExt cx="5756" cy="3214"/>
          </a:xfrm>
        </p:grpSpPr>
        <p:pic>
          <p:nvPicPr>
            <p:cNvPr id="3" name="Picture 5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56" cy="3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8216" name="Text Box 6"/>
            <p:cNvSpPr txBox="1">
              <a:spLocks noChangeArrowheads="1"/>
            </p:cNvSpPr>
            <p:nvPr/>
          </p:nvSpPr>
          <p:spPr bwMode="auto">
            <a:xfrm>
              <a:off x="0" y="0"/>
              <a:ext cx="5756" cy="3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>
                <a:ea typeface="Arial Unicode MS" pitchFamily="34" charset="-128"/>
              </a:endParaRPr>
            </a:p>
          </p:txBody>
        </p:sp>
      </p:grpSp>
      <p:sp>
        <p:nvSpPr>
          <p:cNvPr id="8196" name="Rectangle 7"/>
          <p:cNvSpPr>
            <a:spLocks noChangeArrowheads="1"/>
          </p:cNvSpPr>
          <p:nvPr/>
        </p:nvSpPr>
        <p:spPr bwMode="auto">
          <a:xfrm>
            <a:off x="0" y="3768725"/>
            <a:ext cx="9144000" cy="22860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>
              <a:ea typeface="Arial Unicode MS" pitchFamily="34" charset="-128"/>
            </a:endParaRPr>
          </a:p>
        </p:txBody>
      </p:sp>
      <p:grpSp>
        <p:nvGrpSpPr>
          <p:cNvPr id="8197" name="Group 8"/>
          <p:cNvGrpSpPr>
            <a:grpSpLocks/>
          </p:cNvGrpSpPr>
          <p:nvPr/>
        </p:nvGrpSpPr>
        <p:grpSpPr bwMode="auto">
          <a:xfrm>
            <a:off x="0" y="1603375"/>
            <a:ext cx="9137650" cy="5095875"/>
            <a:chOff x="0" y="1010"/>
            <a:chExt cx="5756" cy="3210"/>
          </a:xfrm>
        </p:grpSpPr>
        <p:pic>
          <p:nvPicPr>
            <p:cNvPr id="8213" name="Picture 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10"/>
              <a:ext cx="5756" cy="3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8214" name="Text Box 10"/>
            <p:cNvSpPr txBox="1">
              <a:spLocks noChangeArrowheads="1"/>
            </p:cNvSpPr>
            <p:nvPr/>
          </p:nvSpPr>
          <p:spPr bwMode="auto">
            <a:xfrm>
              <a:off x="844" y="1479"/>
              <a:ext cx="4068" cy="2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>
                <a:ea typeface="Arial Unicode MS" pitchFamily="34" charset="-128"/>
              </a:endParaRPr>
            </a:p>
          </p:txBody>
        </p:sp>
      </p:grpSp>
      <p:grpSp>
        <p:nvGrpSpPr>
          <p:cNvPr id="8198" name="Group 11"/>
          <p:cNvGrpSpPr>
            <a:grpSpLocks/>
          </p:cNvGrpSpPr>
          <p:nvPr/>
        </p:nvGrpSpPr>
        <p:grpSpPr bwMode="auto">
          <a:xfrm>
            <a:off x="0" y="3865563"/>
            <a:ext cx="9137650" cy="2986087"/>
            <a:chOff x="0" y="2435"/>
            <a:chExt cx="5756" cy="1881"/>
          </a:xfrm>
        </p:grpSpPr>
        <p:pic>
          <p:nvPicPr>
            <p:cNvPr id="8211" name="Picture 12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435"/>
              <a:ext cx="5756" cy="1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8212" name="Text Box 13"/>
            <p:cNvSpPr txBox="1">
              <a:spLocks noChangeArrowheads="1"/>
            </p:cNvSpPr>
            <p:nvPr/>
          </p:nvSpPr>
          <p:spPr bwMode="auto">
            <a:xfrm>
              <a:off x="0" y="2436"/>
              <a:ext cx="5756" cy="1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>
                <a:ea typeface="Arial Unicode MS" pitchFamily="34" charset="-128"/>
              </a:endParaRPr>
            </a:p>
          </p:txBody>
        </p:sp>
      </p:grpSp>
      <p:grpSp>
        <p:nvGrpSpPr>
          <p:cNvPr id="8199" name="Group 14"/>
          <p:cNvGrpSpPr>
            <a:grpSpLocks/>
          </p:cNvGrpSpPr>
          <p:nvPr/>
        </p:nvGrpSpPr>
        <p:grpSpPr bwMode="auto">
          <a:xfrm>
            <a:off x="0" y="0"/>
            <a:ext cx="9137650" cy="3859213"/>
            <a:chOff x="0" y="0"/>
            <a:chExt cx="5756" cy="2431"/>
          </a:xfrm>
        </p:grpSpPr>
        <p:pic>
          <p:nvPicPr>
            <p:cNvPr id="8209" name="Picture 15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56" cy="2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8210" name="Text Box 16"/>
            <p:cNvSpPr txBox="1">
              <a:spLocks noChangeArrowheads="1"/>
            </p:cNvSpPr>
            <p:nvPr/>
          </p:nvSpPr>
          <p:spPr bwMode="auto">
            <a:xfrm>
              <a:off x="0" y="0"/>
              <a:ext cx="5756" cy="2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>
                <a:ea typeface="Arial Unicode MS" pitchFamily="34" charset="-128"/>
              </a:endParaRPr>
            </a:p>
          </p:txBody>
        </p:sp>
      </p:grpSp>
      <p:sp>
        <p:nvSpPr>
          <p:cNvPr id="8200" name="Rectangle 17"/>
          <p:cNvSpPr>
            <a:spLocks noChangeArrowheads="1"/>
          </p:cNvSpPr>
          <p:nvPr/>
        </p:nvSpPr>
        <p:spPr bwMode="auto">
          <a:xfrm>
            <a:off x="0" y="2652713"/>
            <a:ext cx="9144000" cy="22860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>
              <a:ea typeface="Arial Unicode MS" pitchFamily="34" charset="-128"/>
            </a:endParaRPr>
          </a:p>
        </p:txBody>
      </p:sp>
      <p:grpSp>
        <p:nvGrpSpPr>
          <p:cNvPr id="8201" name="Group 18"/>
          <p:cNvGrpSpPr>
            <a:grpSpLocks/>
          </p:cNvGrpSpPr>
          <p:nvPr/>
        </p:nvGrpSpPr>
        <p:grpSpPr bwMode="auto">
          <a:xfrm>
            <a:off x="0" y="1603375"/>
            <a:ext cx="9137650" cy="5095875"/>
            <a:chOff x="0" y="1010"/>
            <a:chExt cx="5756" cy="3210"/>
          </a:xfrm>
        </p:grpSpPr>
        <p:pic>
          <p:nvPicPr>
            <p:cNvPr id="8207" name="Picture 19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10"/>
              <a:ext cx="5756" cy="3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8208" name="Text Box 20"/>
            <p:cNvSpPr txBox="1">
              <a:spLocks noChangeArrowheads="1"/>
            </p:cNvSpPr>
            <p:nvPr/>
          </p:nvSpPr>
          <p:spPr bwMode="auto">
            <a:xfrm>
              <a:off x="844" y="1479"/>
              <a:ext cx="4068" cy="2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>
                <a:ea typeface="Arial Unicode MS" pitchFamily="34" charset="-128"/>
              </a:endParaRPr>
            </a:p>
          </p:txBody>
        </p:sp>
      </p:grpSp>
      <p:sp>
        <p:nvSpPr>
          <p:cNvPr id="8202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1793875" y="4371975"/>
            <a:ext cx="6505575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8203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731838"/>
            <a:ext cx="6394450" cy="346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</p:txBody>
      </p:sp>
      <p:sp>
        <p:nvSpPr>
          <p:cNvPr id="8215" name="Rectangle 23"/>
          <p:cNvSpPr>
            <a:spLocks noGrp="1" noChangeArrowheads="1"/>
          </p:cNvSpPr>
          <p:nvPr>
            <p:ph type="dt"/>
          </p:nvPr>
        </p:nvSpPr>
        <p:spPr bwMode="auto">
          <a:xfrm>
            <a:off x="6172200" y="6172200"/>
            <a:ext cx="2508250" cy="358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100" b="1">
                <a:solidFill>
                  <a:srgbClr val="7F7F7F"/>
                </a:solidFill>
                <a:latin typeface="Times New Roman" pitchFamily="16" charset="0"/>
                <a:ea typeface="Microsoft YaHei" pitchFamily="32" charset="-122"/>
                <a:cs typeface="+mn-cs"/>
              </a:defRPr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8205" name="Text Box 24"/>
          <p:cNvSpPr txBox="1">
            <a:spLocks noChangeArrowheads="1"/>
          </p:cNvSpPr>
          <p:nvPr/>
        </p:nvSpPr>
        <p:spPr bwMode="auto">
          <a:xfrm>
            <a:off x="457200" y="6172200"/>
            <a:ext cx="3352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>
              <a:ea typeface="Arial Unicode MS" pitchFamily="34" charset="-128"/>
            </a:endParaRPr>
          </a:p>
        </p:txBody>
      </p:sp>
      <p:sp>
        <p:nvSpPr>
          <p:cNvPr id="8217" name="Rectangle 25"/>
          <p:cNvSpPr>
            <a:spLocks noGrp="1" noChangeArrowheads="1"/>
          </p:cNvSpPr>
          <p:nvPr>
            <p:ph type="sldNum"/>
          </p:nvPr>
        </p:nvSpPr>
        <p:spPr bwMode="auto">
          <a:xfrm>
            <a:off x="3810000" y="6124575"/>
            <a:ext cx="1822450" cy="4587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tabLst>
                <a:tab pos="723900" algn="l"/>
                <a:tab pos="1447800" algn="l"/>
              </a:tabLst>
              <a:defRPr sz="2400" b="1">
                <a:solidFill>
                  <a:srgbClr val="7F7F7F"/>
                </a:solidFill>
                <a:latin typeface="Times New Roman" pitchFamily="16" charset="0"/>
                <a:ea typeface="Microsoft YaHei" pitchFamily="32" charset="-122"/>
                <a:cs typeface="+mn-cs"/>
              </a:defRPr>
            </a:lvl1pPr>
          </a:lstStyle>
          <a:p>
            <a:pPr>
              <a:defRPr/>
            </a:pPr>
            <a:fld id="{376382FD-1276-40B7-B58F-EF91336A12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19" r:id="rId1"/>
    <p:sldLayoutId id="2147486820" r:id="rId2"/>
    <p:sldLayoutId id="2147486821" r:id="rId3"/>
    <p:sldLayoutId id="2147486822" r:id="rId4"/>
    <p:sldLayoutId id="2147486823" r:id="rId5"/>
    <p:sldLayoutId id="2147486824" r:id="rId6"/>
    <p:sldLayoutId id="2147486825" r:id="rId7"/>
    <p:sldLayoutId id="2147486826" r:id="rId8"/>
    <p:sldLayoutId id="2147486827" r:id="rId9"/>
    <p:sldLayoutId id="2147486828" r:id="rId10"/>
    <p:sldLayoutId id="2147486829" r:id="rId11"/>
  </p:sldLayoutIdLst>
  <p:hf sldNum="0" hdr="0" ftr="0"/>
  <p:txStyles>
    <p:titleStyle>
      <a:lvl1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600" b="1">
          <a:solidFill>
            <a:srgbClr val="000000"/>
          </a:solidFill>
          <a:latin typeface="+mj-lt"/>
          <a:ea typeface="Arial Unicode MS" pitchFamily="34" charset="-128"/>
          <a:cs typeface="+mj-cs"/>
        </a:defRPr>
      </a:lvl1pPr>
      <a:lvl2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600" b="1">
          <a:solidFill>
            <a:srgbClr val="000000"/>
          </a:solidFill>
          <a:latin typeface="Trebuchet MS" pitchFamily="32" charset="0"/>
          <a:ea typeface="Arial Unicode MS" pitchFamily="34" charset="-128"/>
          <a:cs typeface="Arial Unicode MS" pitchFamily="32" charset="0"/>
        </a:defRPr>
      </a:lvl2pPr>
      <a:lvl3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600" b="1">
          <a:solidFill>
            <a:srgbClr val="000000"/>
          </a:solidFill>
          <a:latin typeface="Trebuchet MS" pitchFamily="32" charset="0"/>
          <a:ea typeface="Arial Unicode MS" pitchFamily="34" charset="-128"/>
          <a:cs typeface="Arial Unicode MS" pitchFamily="32" charset="0"/>
        </a:defRPr>
      </a:lvl3pPr>
      <a:lvl4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600" b="1">
          <a:solidFill>
            <a:srgbClr val="000000"/>
          </a:solidFill>
          <a:latin typeface="Trebuchet MS" pitchFamily="32" charset="0"/>
          <a:ea typeface="Arial Unicode MS" pitchFamily="34" charset="-128"/>
          <a:cs typeface="Arial Unicode MS" pitchFamily="32" charset="0"/>
        </a:defRPr>
      </a:lvl4pPr>
      <a:lvl5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600" b="1">
          <a:solidFill>
            <a:srgbClr val="000000"/>
          </a:solidFill>
          <a:latin typeface="Trebuchet MS" pitchFamily="32" charset="0"/>
          <a:ea typeface="Arial Unicode MS" pitchFamily="34" charset="-128"/>
          <a:cs typeface="Arial Unicode MS" pitchFamily="32" charset="0"/>
        </a:defRPr>
      </a:lvl5pPr>
      <a:lvl6pPr marL="2514600" indent="-228600"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600" b="1">
          <a:solidFill>
            <a:srgbClr val="000000"/>
          </a:solidFill>
          <a:latin typeface="Trebuchet MS" pitchFamily="32" charset="0"/>
          <a:cs typeface="Arial Unicode MS" pitchFamily="32" charset="0"/>
        </a:defRPr>
      </a:lvl6pPr>
      <a:lvl7pPr marL="2971800" indent="-228600"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600" b="1">
          <a:solidFill>
            <a:srgbClr val="000000"/>
          </a:solidFill>
          <a:latin typeface="Trebuchet MS" pitchFamily="32" charset="0"/>
          <a:cs typeface="Arial Unicode MS" pitchFamily="32" charset="0"/>
        </a:defRPr>
      </a:lvl7pPr>
      <a:lvl8pPr marL="3429000" indent="-228600"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600" b="1">
          <a:solidFill>
            <a:srgbClr val="000000"/>
          </a:solidFill>
          <a:latin typeface="Trebuchet MS" pitchFamily="32" charset="0"/>
          <a:cs typeface="Arial Unicode MS" pitchFamily="32" charset="0"/>
        </a:defRPr>
      </a:lvl8pPr>
      <a:lvl9pPr marL="3886200" indent="-228600"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600" b="1">
          <a:solidFill>
            <a:srgbClr val="000000"/>
          </a:solidFill>
          <a:latin typeface="Trebuchet MS" pitchFamily="32" charset="0"/>
          <a:cs typeface="Arial Unicode MS" pitchFamily="32" charset="0"/>
        </a:defRPr>
      </a:lvl9pPr>
    </p:titleStyle>
    <p:bodyStyle>
      <a:lvl1pPr marL="342900" indent="-342900" algn="l" defTabSz="449263" rtl="0" eaLnBrk="0" fontAlgn="base" hangingPunct="0">
        <a:spcBef>
          <a:spcPts val="55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2200">
          <a:solidFill>
            <a:srgbClr val="404040"/>
          </a:solidFill>
          <a:latin typeface="+mn-lt"/>
          <a:ea typeface="Arial Unicode MS" pitchFamily="34" charset="-128"/>
          <a:cs typeface="+mn-cs"/>
        </a:defRPr>
      </a:lvl1pPr>
      <a:lvl2pPr marL="742950" indent="-285750" algn="l" defTabSz="449263" rtl="0" eaLnBrk="0" fontAlgn="base" hangingPunct="0">
        <a:spcBef>
          <a:spcPts val="5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404040"/>
          </a:solidFill>
          <a:latin typeface="+mn-lt"/>
          <a:ea typeface="Arial Unicode MS" pitchFamily="34" charset="-128"/>
          <a:cs typeface="+mn-cs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404040"/>
          </a:solidFill>
          <a:latin typeface="+mn-lt"/>
          <a:ea typeface="Arial Unicode MS" pitchFamily="34" charset="-128"/>
          <a:cs typeface="+mn-cs"/>
        </a:defRPr>
      </a:lvl3pPr>
      <a:lvl4pPr marL="1600200" indent="-228600" algn="l" defTabSz="449263" rtl="0" eaLnBrk="0" fontAlgn="base" hangingPunct="0">
        <a:spcBef>
          <a:spcPts val="4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600">
          <a:solidFill>
            <a:srgbClr val="404040"/>
          </a:solidFill>
          <a:latin typeface="+mn-lt"/>
          <a:ea typeface="Arial Unicode MS" pitchFamily="34" charset="-128"/>
          <a:cs typeface="+mn-cs"/>
        </a:defRPr>
      </a:lvl4pPr>
      <a:lvl5pPr marL="2057400" indent="-228600" algn="l" defTabSz="449263" rtl="0" eaLnBrk="0" fontAlgn="base" hangingPunct="0">
        <a:spcBef>
          <a:spcPts val="35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404040"/>
          </a:solidFill>
          <a:latin typeface="+mn-lt"/>
          <a:ea typeface="Arial Unicode MS" pitchFamily="34" charset="-128"/>
          <a:cs typeface="+mn-cs"/>
        </a:defRPr>
      </a:lvl5pPr>
      <a:lvl6pPr marL="2514600" indent="-228600" algn="l" defTabSz="449263" rtl="0" eaLnBrk="0" fontAlgn="base" hangingPunct="0">
        <a:spcBef>
          <a:spcPts val="350"/>
        </a:spcBef>
        <a:spcAft>
          <a:spcPts val="30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404040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spcBef>
          <a:spcPts val="350"/>
        </a:spcBef>
        <a:spcAft>
          <a:spcPts val="30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404040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spcBef>
          <a:spcPts val="350"/>
        </a:spcBef>
        <a:spcAft>
          <a:spcPts val="30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404040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spcBef>
          <a:spcPts val="350"/>
        </a:spcBef>
        <a:spcAft>
          <a:spcPts val="30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40404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1"/>
          <p:cNvGrpSpPr>
            <a:grpSpLocks/>
          </p:cNvGrpSpPr>
          <p:nvPr/>
        </p:nvGrpSpPr>
        <p:grpSpPr bwMode="auto">
          <a:xfrm>
            <a:off x="0" y="3865563"/>
            <a:ext cx="9137650" cy="2986087"/>
            <a:chOff x="0" y="2435"/>
            <a:chExt cx="5756" cy="1881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435"/>
              <a:ext cx="5756" cy="1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9232" name="Text Box 3"/>
            <p:cNvSpPr txBox="1">
              <a:spLocks noChangeArrowheads="1"/>
            </p:cNvSpPr>
            <p:nvPr/>
          </p:nvSpPr>
          <p:spPr bwMode="auto">
            <a:xfrm>
              <a:off x="0" y="2436"/>
              <a:ext cx="5756" cy="1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>
                <a:ea typeface="Arial Unicode MS" pitchFamily="34" charset="-128"/>
              </a:endParaRPr>
            </a:p>
          </p:txBody>
        </p:sp>
      </p:grpSp>
      <p:grpSp>
        <p:nvGrpSpPr>
          <p:cNvPr id="9219" name="Group 4"/>
          <p:cNvGrpSpPr>
            <a:grpSpLocks/>
          </p:cNvGrpSpPr>
          <p:nvPr/>
        </p:nvGrpSpPr>
        <p:grpSpPr bwMode="auto">
          <a:xfrm>
            <a:off x="0" y="0"/>
            <a:ext cx="9137650" cy="3859213"/>
            <a:chOff x="0" y="0"/>
            <a:chExt cx="5756" cy="2431"/>
          </a:xfrm>
        </p:grpSpPr>
        <p:pic>
          <p:nvPicPr>
            <p:cNvPr id="3" name="Picture 5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56" cy="2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9230" name="Text Box 6"/>
            <p:cNvSpPr txBox="1">
              <a:spLocks noChangeArrowheads="1"/>
            </p:cNvSpPr>
            <p:nvPr/>
          </p:nvSpPr>
          <p:spPr bwMode="auto">
            <a:xfrm>
              <a:off x="0" y="0"/>
              <a:ext cx="5756" cy="2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>
                <a:ea typeface="Arial Unicode MS" pitchFamily="34" charset="-128"/>
              </a:endParaRPr>
            </a:p>
          </p:txBody>
        </p:sp>
      </p:grpSp>
      <p:sp>
        <p:nvSpPr>
          <p:cNvPr id="9220" name="Rectangle 7"/>
          <p:cNvSpPr>
            <a:spLocks noChangeArrowheads="1"/>
          </p:cNvSpPr>
          <p:nvPr/>
        </p:nvSpPr>
        <p:spPr bwMode="auto">
          <a:xfrm>
            <a:off x="0" y="2652713"/>
            <a:ext cx="9144000" cy="22860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>
              <a:ea typeface="Arial Unicode MS" pitchFamily="34" charset="-128"/>
            </a:endParaRPr>
          </a:p>
        </p:txBody>
      </p:sp>
      <p:grpSp>
        <p:nvGrpSpPr>
          <p:cNvPr id="9221" name="Group 8"/>
          <p:cNvGrpSpPr>
            <a:grpSpLocks/>
          </p:cNvGrpSpPr>
          <p:nvPr/>
        </p:nvGrpSpPr>
        <p:grpSpPr bwMode="auto">
          <a:xfrm>
            <a:off x="0" y="1603375"/>
            <a:ext cx="9137650" cy="5095875"/>
            <a:chOff x="0" y="1010"/>
            <a:chExt cx="5756" cy="3210"/>
          </a:xfrm>
        </p:grpSpPr>
        <p:pic>
          <p:nvPicPr>
            <p:cNvPr id="9227" name="Picture 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10"/>
              <a:ext cx="5756" cy="3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9228" name="Text Box 10"/>
            <p:cNvSpPr txBox="1">
              <a:spLocks noChangeArrowheads="1"/>
            </p:cNvSpPr>
            <p:nvPr/>
          </p:nvSpPr>
          <p:spPr bwMode="auto">
            <a:xfrm>
              <a:off x="844" y="1479"/>
              <a:ext cx="4068" cy="2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>
                <a:ea typeface="Arial Unicode MS" pitchFamily="34" charset="-128"/>
              </a:endParaRPr>
            </a:p>
          </p:txBody>
        </p:sp>
      </p:grpSp>
      <p:sp>
        <p:nvSpPr>
          <p:cNvPr id="9222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1793875" y="4371975"/>
            <a:ext cx="6505575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9223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731838"/>
            <a:ext cx="6394450" cy="346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</p:txBody>
      </p:sp>
      <p:sp>
        <p:nvSpPr>
          <p:cNvPr id="9229" name="Rectangle 13"/>
          <p:cNvSpPr>
            <a:spLocks noGrp="1" noChangeArrowheads="1"/>
          </p:cNvSpPr>
          <p:nvPr>
            <p:ph type="dt"/>
          </p:nvPr>
        </p:nvSpPr>
        <p:spPr bwMode="auto">
          <a:xfrm>
            <a:off x="6172200" y="6172200"/>
            <a:ext cx="2508250" cy="358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100" b="1">
                <a:solidFill>
                  <a:srgbClr val="7F7F7F"/>
                </a:solidFill>
                <a:latin typeface="Times New Roman" pitchFamily="16" charset="0"/>
                <a:ea typeface="Microsoft YaHei" pitchFamily="32" charset="-122"/>
                <a:cs typeface="+mn-cs"/>
              </a:defRPr>
            </a:lvl1pPr>
          </a:lstStyle>
          <a:p>
            <a:pPr>
              <a:defRPr/>
            </a:pPr>
            <a:r>
              <a:rPr lang="ru-RU"/>
              <a:t>06.03.14</a:t>
            </a:r>
          </a:p>
        </p:txBody>
      </p:sp>
      <p:sp>
        <p:nvSpPr>
          <p:cNvPr id="9225" name="Text Box 14"/>
          <p:cNvSpPr txBox="1">
            <a:spLocks noChangeArrowheads="1"/>
          </p:cNvSpPr>
          <p:nvPr/>
        </p:nvSpPr>
        <p:spPr bwMode="auto">
          <a:xfrm>
            <a:off x="457200" y="6172200"/>
            <a:ext cx="3352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>
              <a:ea typeface="Arial Unicode MS" pitchFamily="34" charset="-128"/>
            </a:endParaRPr>
          </a:p>
        </p:txBody>
      </p:sp>
      <p:sp>
        <p:nvSpPr>
          <p:cNvPr id="9231" name="Rectangle 15"/>
          <p:cNvSpPr>
            <a:spLocks noGrp="1" noChangeArrowheads="1"/>
          </p:cNvSpPr>
          <p:nvPr>
            <p:ph type="sldNum"/>
          </p:nvPr>
        </p:nvSpPr>
        <p:spPr bwMode="auto">
          <a:xfrm>
            <a:off x="3810000" y="6124575"/>
            <a:ext cx="1822450" cy="4587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tabLst>
                <a:tab pos="723900" algn="l"/>
                <a:tab pos="1447800" algn="l"/>
              </a:tabLst>
              <a:defRPr sz="2400" b="1">
                <a:solidFill>
                  <a:srgbClr val="7F7F7F"/>
                </a:solidFill>
                <a:latin typeface="Times New Roman" pitchFamily="16" charset="0"/>
                <a:ea typeface="Microsoft YaHei" pitchFamily="32" charset="-122"/>
                <a:cs typeface="+mn-cs"/>
              </a:defRPr>
            </a:lvl1pPr>
          </a:lstStyle>
          <a:p>
            <a:pPr>
              <a:defRPr/>
            </a:pPr>
            <a:fld id="{17F3E338-868C-4961-B7AE-65040BEA5C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30" r:id="rId1"/>
    <p:sldLayoutId id="2147486831" r:id="rId2"/>
    <p:sldLayoutId id="2147486832" r:id="rId3"/>
    <p:sldLayoutId id="2147486833" r:id="rId4"/>
    <p:sldLayoutId id="2147486834" r:id="rId5"/>
    <p:sldLayoutId id="2147486835" r:id="rId6"/>
    <p:sldLayoutId id="2147486836" r:id="rId7"/>
    <p:sldLayoutId id="2147486837" r:id="rId8"/>
    <p:sldLayoutId id="2147486838" r:id="rId9"/>
    <p:sldLayoutId id="2147486839" r:id="rId10"/>
    <p:sldLayoutId id="2147486840" r:id="rId11"/>
  </p:sldLayoutIdLst>
  <p:hf sldNum="0" hdr="0" ftr="0"/>
  <p:txStyles>
    <p:titleStyle>
      <a:lvl1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600" b="1">
          <a:solidFill>
            <a:srgbClr val="000000"/>
          </a:solidFill>
          <a:latin typeface="+mj-lt"/>
          <a:ea typeface="Arial Unicode MS" pitchFamily="34" charset="-128"/>
          <a:cs typeface="+mj-cs"/>
        </a:defRPr>
      </a:lvl1pPr>
      <a:lvl2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600" b="1">
          <a:solidFill>
            <a:srgbClr val="000000"/>
          </a:solidFill>
          <a:latin typeface="Trebuchet MS" pitchFamily="32" charset="0"/>
          <a:ea typeface="Arial Unicode MS" pitchFamily="34" charset="-128"/>
          <a:cs typeface="Arial Unicode MS" pitchFamily="32" charset="0"/>
        </a:defRPr>
      </a:lvl2pPr>
      <a:lvl3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600" b="1">
          <a:solidFill>
            <a:srgbClr val="000000"/>
          </a:solidFill>
          <a:latin typeface="Trebuchet MS" pitchFamily="32" charset="0"/>
          <a:ea typeface="Arial Unicode MS" pitchFamily="34" charset="-128"/>
          <a:cs typeface="Arial Unicode MS" pitchFamily="32" charset="0"/>
        </a:defRPr>
      </a:lvl3pPr>
      <a:lvl4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600" b="1">
          <a:solidFill>
            <a:srgbClr val="000000"/>
          </a:solidFill>
          <a:latin typeface="Trebuchet MS" pitchFamily="32" charset="0"/>
          <a:ea typeface="Arial Unicode MS" pitchFamily="34" charset="-128"/>
          <a:cs typeface="Arial Unicode MS" pitchFamily="32" charset="0"/>
        </a:defRPr>
      </a:lvl4pPr>
      <a:lvl5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600" b="1">
          <a:solidFill>
            <a:srgbClr val="000000"/>
          </a:solidFill>
          <a:latin typeface="Trebuchet MS" pitchFamily="32" charset="0"/>
          <a:ea typeface="Arial Unicode MS" pitchFamily="34" charset="-128"/>
          <a:cs typeface="Arial Unicode MS" pitchFamily="32" charset="0"/>
        </a:defRPr>
      </a:lvl5pPr>
      <a:lvl6pPr marL="2514600" indent="-228600"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600" b="1">
          <a:solidFill>
            <a:srgbClr val="000000"/>
          </a:solidFill>
          <a:latin typeface="Trebuchet MS" pitchFamily="32" charset="0"/>
          <a:cs typeface="Arial Unicode MS" pitchFamily="32" charset="0"/>
        </a:defRPr>
      </a:lvl6pPr>
      <a:lvl7pPr marL="2971800" indent="-228600"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600" b="1">
          <a:solidFill>
            <a:srgbClr val="000000"/>
          </a:solidFill>
          <a:latin typeface="Trebuchet MS" pitchFamily="32" charset="0"/>
          <a:cs typeface="Arial Unicode MS" pitchFamily="32" charset="0"/>
        </a:defRPr>
      </a:lvl7pPr>
      <a:lvl8pPr marL="3429000" indent="-228600"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600" b="1">
          <a:solidFill>
            <a:srgbClr val="000000"/>
          </a:solidFill>
          <a:latin typeface="Trebuchet MS" pitchFamily="32" charset="0"/>
          <a:cs typeface="Arial Unicode MS" pitchFamily="32" charset="0"/>
        </a:defRPr>
      </a:lvl8pPr>
      <a:lvl9pPr marL="3886200" indent="-228600"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600" b="1">
          <a:solidFill>
            <a:srgbClr val="000000"/>
          </a:solidFill>
          <a:latin typeface="Trebuchet MS" pitchFamily="32" charset="0"/>
          <a:cs typeface="Arial Unicode MS" pitchFamily="32" charset="0"/>
        </a:defRPr>
      </a:lvl9pPr>
    </p:titleStyle>
    <p:bodyStyle>
      <a:lvl1pPr marL="342900" indent="-342900" algn="l" defTabSz="449263" rtl="0" eaLnBrk="0" fontAlgn="base" hangingPunct="0">
        <a:spcBef>
          <a:spcPts val="55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2200">
          <a:solidFill>
            <a:srgbClr val="404040"/>
          </a:solidFill>
          <a:latin typeface="+mn-lt"/>
          <a:ea typeface="Arial Unicode MS" pitchFamily="34" charset="-128"/>
          <a:cs typeface="+mn-cs"/>
        </a:defRPr>
      </a:lvl1pPr>
      <a:lvl2pPr marL="742950" indent="-285750" algn="l" defTabSz="449263" rtl="0" eaLnBrk="0" fontAlgn="base" hangingPunct="0">
        <a:spcBef>
          <a:spcPts val="5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404040"/>
          </a:solidFill>
          <a:latin typeface="+mn-lt"/>
          <a:ea typeface="Arial Unicode MS" pitchFamily="34" charset="-128"/>
          <a:cs typeface="+mn-cs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404040"/>
          </a:solidFill>
          <a:latin typeface="+mn-lt"/>
          <a:ea typeface="Arial Unicode MS" pitchFamily="34" charset="-128"/>
          <a:cs typeface="+mn-cs"/>
        </a:defRPr>
      </a:lvl3pPr>
      <a:lvl4pPr marL="1600200" indent="-228600" algn="l" defTabSz="449263" rtl="0" eaLnBrk="0" fontAlgn="base" hangingPunct="0">
        <a:spcBef>
          <a:spcPts val="4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600">
          <a:solidFill>
            <a:srgbClr val="404040"/>
          </a:solidFill>
          <a:latin typeface="+mn-lt"/>
          <a:ea typeface="Arial Unicode MS" pitchFamily="34" charset="-128"/>
          <a:cs typeface="+mn-cs"/>
        </a:defRPr>
      </a:lvl4pPr>
      <a:lvl5pPr marL="2057400" indent="-228600" algn="l" defTabSz="449263" rtl="0" eaLnBrk="0" fontAlgn="base" hangingPunct="0">
        <a:spcBef>
          <a:spcPts val="35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404040"/>
          </a:solidFill>
          <a:latin typeface="+mn-lt"/>
          <a:ea typeface="Arial Unicode MS" pitchFamily="34" charset="-128"/>
          <a:cs typeface="+mn-cs"/>
        </a:defRPr>
      </a:lvl5pPr>
      <a:lvl6pPr marL="2514600" indent="-228600" algn="l" defTabSz="449263" rtl="0" eaLnBrk="0" fontAlgn="base" hangingPunct="0">
        <a:spcBef>
          <a:spcPts val="350"/>
        </a:spcBef>
        <a:spcAft>
          <a:spcPts val="30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404040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spcBef>
          <a:spcPts val="350"/>
        </a:spcBef>
        <a:spcAft>
          <a:spcPts val="30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404040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spcBef>
          <a:spcPts val="350"/>
        </a:spcBef>
        <a:spcAft>
          <a:spcPts val="30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404040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spcBef>
          <a:spcPts val="350"/>
        </a:spcBef>
        <a:spcAft>
          <a:spcPts val="30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40404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5.xml"/><Relationship Id="rId4" Type="http://schemas.openxmlformats.org/officeDocument/2006/relationships/image" Target="../media/image14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5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4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pravinst" TargetMode="External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9.xml"/><Relationship Id="rId6" Type="http://schemas.openxmlformats.org/officeDocument/2006/relationships/image" Target="../media/image71.png"/><Relationship Id="rId5" Type="http://schemas.openxmlformats.org/officeDocument/2006/relationships/image" Target="../media/image22.png"/><Relationship Id="rId4" Type="http://schemas.openxmlformats.org/officeDocument/2006/relationships/hyperlink" Target="mailto:ppi@pravtlt.ru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0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5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17" Type="http://schemas.openxmlformats.org/officeDocument/2006/relationships/image" Target="../media/image44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3.jpeg"/><Relationship Id="rId1" Type="http://schemas.openxmlformats.org/officeDocument/2006/relationships/slideLayout" Target="../slideLayouts/slideLayout205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5" Type="http://schemas.openxmlformats.org/officeDocument/2006/relationships/image" Target="../media/image42.pn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Relationship Id="rId14" Type="http://schemas.openxmlformats.org/officeDocument/2006/relationships/image" Target="../media/image4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28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2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05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5.xml"/><Relationship Id="rId6" Type="http://schemas.openxmlformats.org/officeDocument/2006/relationships/image" Target="../media/image59.jpeg"/><Relationship Id="rId11" Type="http://schemas.openxmlformats.org/officeDocument/2006/relationships/image" Target="../media/image64.jpeg"/><Relationship Id="rId5" Type="http://schemas.openxmlformats.org/officeDocument/2006/relationships/image" Target="../media/image58.png"/><Relationship Id="rId10" Type="http://schemas.openxmlformats.org/officeDocument/2006/relationships/image" Target="../media/image63.jpeg"/><Relationship Id="rId4" Type="http://schemas.openxmlformats.org/officeDocument/2006/relationships/image" Target="../media/image57.png"/><Relationship Id="rId9" Type="http://schemas.openxmlformats.org/officeDocument/2006/relationships/image" Target="../media/image6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65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11" b="4132"/>
          <a:stretch>
            <a:fillRect/>
          </a:stretch>
        </p:blipFill>
        <p:spPr bwMode="auto">
          <a:xfrm>
            <a:off x="395288" y="260350"/>
            <a:ext cx="8353425" cy="5203825"/>
          </a:xfrm>
          <a:prstGeom prst="rect">
            <a:avLst/>
          </a:prstGeom>
          <a:noFill/>
          <a:ln w="3816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59" name="Text Box 2"/>
          <p:cNvSpPr txBox="1">
            <a:spLocks noChangeArrowheads="1"/>
          </p:cNvSpPr>
          <p:nvPr/>
        </p:nvSpPr>
        <p:spPr bwMode="auto">
          <a:xfrm>
            <a:off x="449263" y="5661025"/>
            <a:ext cx="8245475" cy="71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sz="2000" b="1" dirty="0">
                <a:solidFill>
                  <a:srgbClr val="025A24"/>
                </a:solidFill>
                <a:latin typeface="Arial" pitchFamily="34" charset="0"/>
                <a:cs typeface="Arial" pitchFamily="34" charset="0"/>
              </a:rPr>
              <a:t>ПОВОЛЖСКИЙ ПРАВОСЛАВНЫЙ ИНСТИТУТ –</a:t>
            </a:r>
          </a:p>
          <a:p>
            <a:pPr algn="ctr" eaLnBrk="1" hangingPunct="1">
              <a:buClrTx/>
              <a:buFontTx/>
              <a:buNone/>
            </a:pPr>
            <a:r>
              <a:rPr lang="ru-RU" sz="2000" b="1" dirty="0" smtClean="0">
                <a:solidFill>
                  <a:srgbClr val="025A24"/>
                </a:solidFill>
                <a:latin typeface="Arial" pitchFamily="34" charset="0"/>
                <a:cs typeface="Arial" pitchFamily="34" charset="0"/>
              </a:rPr>
              <a:t>высшее образование в лучших традициях России!</a:t>
            </a:r>
            <a:endParaRPr lang="ru-RU" sz="2000" b="1" dirty="0">
              <a:solidFill>
                <a:srgbClr val="025A2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648"/>
            <a:ext cx="9144000" cy="63947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3"/>
          <p:cNvSpPr txBox="1">
            <a:spLocks noChangeArrowheads="1"/>
          </p:cNvSpPr>
          <p:nvPr/>
        </p:nvSpPr>
        <p:spPr bwMode="auto">
          <a:xfrm>
            <a:off x="179512" y="942037"/>
            <a:ext cx="8256357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ru-RU" sz="1600" dirty="0" smtClean="0">
              <a:solidFill>
                <a:prstClr val="black"/>
              </a:solidFill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ru-RU" sz="1600" dirty="0" smtClean="0">
              <a:solidFill>
                <a:srgbClr val="5DCEAF">
                  <a:lumMod val="50000"/>
                </a:srgbClr>
              </a:solidFill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ru-RU" sz="1600" dirty="0" smtClean="0">
              <a:solidFill>
                <a:prstClr val="black"/>
              </a:solidFill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1900620" y="116632"/>
            <a:ext cx="621510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prstClr val="black"/>
                </a:solidFill>
                <a:latin typeface="Arial"/>
              </a:rPr>
              <a:t>29 января </a:t>
            </a:r>
            <a:r>
              <a:rPr lang="en-US" sz="2000" dirty="0" smtClean="0">
                <a:solidFill>
                  <a:prstClr val="black"/>
                </a:solidFill>
                <a:latin typeface="Arial"/>
              </a:rPr>
              <a:t>- </a:t>
            </a:r>
            <a:r>
              <a:rPr lang="ru-RU" sz="2000" dirty="0" smtClean="0">
                <a:solidFill>
                  <a:prstClr val="black"/>
                </a:solidFill>
                <a:latin typeface="Arial"/>
              </a:rPr>
              <a:t>открытие бального зала</a:t>
            </a:r>
          </a:p>
          <a:p>
            <a:r>
              <a:rPr lang="ru-RU" sz="2000" b="1" dirty="0" smtClean="0">
                <a:solidFill>
                  <a:prstClr val="black"/>
                </a:solidFill>
                <a:latin typeface="Arial"/>
              </a:rPr>
              <a:t>30 апреля </a:t>
            </a:r>
            <a:r>
              <a:rPr lang="en-US" sz="2000" dirty="0" smtClean="0">
                <a:solidFill>
                  <a:prstClr val="black"/>
                </a:solidFill>
                <a:latin typeface="Arial"/>
              </a:rPr>
              <a:t>- </a:t>
            </a:r>
            <a:r>
              <a:rPr lang="ru-RU" sz="2000" dirty="0" smtClean="0">
                <a:solidFill>
                  <a:prstClr val="black"/>
                </a:solidFill>
                <a:latin typeface="Arial"/>
              </a:rPr>
              <a:t>открытие научной библиотеки</a:t>
            </a:r>
          </a:p>
          <a:p>
            <a:r>
              <a:rPr lang="ru-RU" sz="2000" b="1" dirty="0" smtClean="0">
                <a:solidFill>
                  <a:prstClr val="black"/>
                </a:solidFill>
                <a:latin typeface="Arial"/>
              </a:rPr>
              <a:t>29 мая </a:t>
            </a:r>
            <a:r>
              <a:rPr lang="en-US" sz="2000" dirty="0" smtClean="0">
                <a:solidFill>
                  <a:prstClr val="black"/>
                </a:solidFill>
                <a:latin typeface="Arial"/>
              </a:rPr>
              <a:t>- </a:t>
            </a:r>
            <a:r>
              <a:rPr lang="ru-RU" sz="2000" dirty="0" smtClean="0">
                <a:solidFill>
                  <a:prstClr val="black"/>
                </a:solidFill>
                <a:latin typeface="Arial"/>
              </a:rPr>
              <a:t>открытие спортивного зала</a:t>
            </a:r>
            <a:endParaRPr lang="ru-RU" sz="20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" t="30298" r="9" b="13445"/>
          <a:stretch/>
        </p:blipFill>
        <p:spPr>
          <a:xfrm>
            <a:off x="323528" y="4221088"/>
            <a:ext cx="8496944" cy="23464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40768"/>
            <a:ext cx="4104456" cy="2743145"/>
          </a:xfrm>
          <a:prstGeom prst="rect">
            <a:avLst/>
          </a:prstGeom>
        </p:spPr>
      </p:pic>
      <p:pic>
        <p:nvPicPr>
          <p:cNvPr id="13" name="Picture 4" descr="C:\Users\zhdanova.PPI\Desktop\Мероприятия для отчета\10 Открытие научной библиотеки\386166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12560" y="4581128"/>
            <a:ext cx="3072270" cy="1948682"/>
          </a:xfrm>
          <a:prstGeom prst="rect">
            <a:avLst/>
          </a:prstGeom>
          <a:noFill/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576" y="1700808"/>
            <a:ext cx="2915734" cy="1948682"/>
          </a:xfrm>
          <a:prstGeom prst="rect">
            <a:avLst/>
          </a:prstGeom>
        </p:spPr>
      </p:pic>
      <p:pic>
        <p:nvPicPr>
          <p:cNvPr id="15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6916"/>
            <a:ext cx="944353" cy="943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 descr="_DSC013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714933" y="1340768"/>
            <a:ext cx="4104995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8813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06.03.14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1027" name="Picture 3" descr="J:\Лышовой О.А\день открытых дверей 2020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97928" cy="622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49520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260648"/>
            <a:ext cx="9144000" cy="740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" name="Прямая соединительная линия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4788025" y="1196752"/>
            <a:ext cx="4104455" cy="5298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0">
              <a:spcBef>
                <a:spcPts val="200"/>
              </a:spcBef>
            </a:pPr>
            <a:r>
              <a:rPr lang="ru-RU" altLang="ru-RU" sz="1400" b="1" u="sng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ПО ОБРАЗОВАТЕЛЬНЫМ ПРОГРАММАМ:</a:t>
            </a:r>
            <a:endParaRPr lang="ru-RU" altLang="ru-RU" sz="1400" i="1" u="sng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200"/>
              </a:spcBef>
              <a:buFont typeface="Arial" pitchFamily="34" charset="0"/>
              <a:buChar char="•"/>
            </a:pPr>
            <a:r>
              <a:rPr lang="ru-RU" alt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Начальное образование</a:t>
            </a:r>
          </a:p>
          <a:p>
            <a:pPr marL="285750" indent="-285750" algn="just">
              <a:lnSpc>
                <a:spcPct val="150000"/>
              </a:lnSpc>
              <a:spcBef>
                <a:spcPts val="200"/>
              </a:spcBef>
              <a:buFont typeface="Arial" pitchFamily="34" charset="0"/>
              <a:buChar char="•"/>
            </a:pPr>
            <a:r>
              <a:rPr lang="ru-RU" alt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Изобразительное искусство</a:t>
            </a:r>
          </a:p>
          <a:p>
            <a:pPr marL="285750" indent="-285750">
              <a:spcBef>
                <a:spcPts val="200"/>
              </a:spcBef>
              <a:buFont typeface="Arial" pitchFamily="34" charset="0"/>
              <a:buChar char="•"/>
            </a:pPr>
            <a:r>
              <a:rPr lang="ru-RU" alt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Информатика </a:t>
            </a:r>
            <a:r>
              <a:rPr lang="ru-RU" altLang="ru-RU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и информационные </a:t>
            </a:r>
            <a:r>
              <a:rPr lang="ru-RU" alt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alt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ru-RU" alt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технологии</a:t>
            </a:r>
            <a:endParaRPr lang="ru-RU" altLang="ru-RU" sz="1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200"/>
              </a:spcBef>
              <a:buFont typeface="Arial" pitchFamily="34" charset="0"/>
              <a:buChar char="•"/>
            </a:pPr>
            <a:r>
              <a:rPr lang="ru-RU" alt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Историческое образование</a:t>
            </a:r>
          </a:p>
          <a:p>
            <a:pPr marL="285750" indent="-285750" algn="just">
              <a:lnSpc>
                <a:spcPct val="150000"/>
              </a:lnSpc>
              <a:spcBef>
                <a:spcPts val="200"/>
              </a:spcBef>
              <a:buFont typeface="Arial" pitchFamily="34" charset="0"/>
              <a:buChar char="•"/>
            </a:pPr>
            <a:r>
              <a:rPr lang="ru-RU" alt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Экономическое образование</a:t>
            </a:r>
            <a:endParaRPr lang="ru-RU" altLang="ru-RU" sz="1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200"/>
              </a:spcBef>
              <a:buFont typeface="Arial" pitchFamily="34" charset="0"/>
              <a:buChar char="•"/>
            </a:pPr>
            <a:r>
              <a:rPr lang="ru-RU" alt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Музыкальное образование</a:t>
            </a:r>
          </a:p>
          <a:p>
            <a:pPr algn="just">
              <a:lnSpc>
                <a:spcPct val="150000"/>
              </a:lnSpc>
              <a:spcBef>
                <a:spcPts val="200"/>
              </a:spcBef>
            </a:pPr>
            <a:endParaRPr lang="ru-RU" altLang="ru-RU" sz="1400" b="1" u="sng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50000"/>
              </a:lnSpc>
              <a:spcBef>
                <a:spcPts val="200"/>
              </a:spcBef>
              <a:buFont typeface="Arial" pitchFamily="34" charset="0"/>
              <a:buChar char="•"/>
            </a:pPr>
            <a:r>
              <a:rPr lang="ru-RU" alt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Отечественная </a:t>
            </a:r>
            <a:r>
              <a:rPr lang="ru-RU" altLang="ru-RU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филология </a:t>
            </a:r>
          </a:p>
          <a:p>
            <a:pPr marL="285750" indent="-285750">
              <a:lnSpc>
                <a:spcPct val="150000"/>
              </a:lnSpc>
              <a:spcBef>
                <a:spcPts val="200"/>
              </a:spcBef>
              <a:buFont typeface="Arial" pitchFamily="34" charset="0"/>
              <a:buChar char="•"/>
            </a:pPr>
            <a:r>
              <a:rPr lang="ru-RU" altLang="ru-RU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Зарубежная </a:t>
            </a:r>
            <a:r>
              <a:rPr lang="ru-RU" alt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филология</a:t>
            </a:r>
          </a:p>
          <a:p>
            <a:pPr marL="285750" indent="-285750">
              <a:lnSpc>
                <a:spcPct val="150000"/>
              </a:lnSpc>
              <a:spcBef>
                <a:spcPts val="200"/>
              </a:spcBef>
              <a:buFont typeface="Arial" pitchFamily="34" charset="0"/>
              <a:buChar char="•"/>
            </a:pPr>
            <a:endParaRPr lang="ru-RU" altLang="ru-RU" sz="14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50000"/>
              </a:lnSpc>
              <a:spcBef>
                <a:spcPts val="200"/>
              </a:spcBef>
              <a:buFont typeface="Arial" pitchFamily="34" charset="0"/>
              <a:buChar char="•"/>
            </a:pPr>
            <a:r>
              <a:rPr lang="ru-RU" alt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Приемная комиссия: 62-41-20, 42-35-23</a:t>
            </a:r>
          </a:p>
          <a:p>
            <a:pPr marL="285750" indent="-285750">
              <a:lnSpc>
                <a:spcPct val="150000"/>
              </a:lnSpc>
              <a:spcBef>
                <a:spcPts val="200"/>
              </a:spcBef>
              <a:buFont typeface="Arial" pitchFamily="34" charset="0"/>
              <a:buChar char="•"/>
            </a:pPr>
            <a:r>
              <a:rPr lang="en-US" altLang="ru-RU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hlinkClick r:id="rId3"/>
              </a:rPr>
              <a:t>https://</a:t>
            </a:r>
            <a:r>
              <a:rPr lang="en-US" alt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hlinkClick r:id="rId3"/>
              </a:rPr>
              <a:t>vk.com/pravinst</a:t>
            </a:r>
            <a:endParaRPr lang="ru-RU" altLang="ru-RU" sz="14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50000"/>
              </a:lnSpc>
              <a:spcBef>
                <a:spcPts val="200"/>
              </a:spcBef>
              <a:buFont typeface="Arial" pitchFamily="34" charset="0"/>
              <a:buChar char="•"/>
            </a:pPr>
            <a:r>
              <a:rPr lang="en-US" alt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E-mail</a:t>
            </a:r>
            <a:r>
              <a:rPr lang="ru-RU" alt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alt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hlinkClick r:id="rId4"/>
              </a:rPr>
              <a:t>ppi@pravtlt.ru</a:t>
            </a:r>
            <a:endParaRPr lang="en-US" altLang="ru-RU" sz="14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50000"/>
              </a:lnSpc>
              <a:spcBef>
                <a:spcPts val="200"/>
              </a:spcBef>
              <a:buFont typeface="Arial" pitchFamily="34" charset="0"/>
              <a:buChar char="•"/>
            </a:pPr>
            <a:r>
              <a:rPr lang="ru-RU" alt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Сайт: </a:t>
            </a:r>
            <a:r>
              <a:rPr lang="en-US" altLang="ru-RU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https://pravinst.ru/</a:t>
            </a:r>
            <a:endParaRPr lang="ru-RU" altLang="ru-RU" sz="14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0"/>
            <a:ext cx="1009650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"/>
          <p:cNvSpPr txBox="1">
            <a:spLocks noChangeArrowheads="1"/>
          </p:cNvSpPr>
          <p:nvPr/>
        </p:nvSpPr>
        <p:spPr bwMode="auto">
          <a:xfrm>
            <a:off x="1747684" y="260648"/>
            <a:ext cx="7056784" cy="46384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FFFFFF"/>
                </a:solidFill>
                <a:latin typeface="Myriad Pro" pitchFamily="32" charset="0"/>
                <a:ea typeface="Microsoft YaHei" pitchFamily="3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FFFFFF"/>
                </a:solidFill>
                <a:latin typeface="Myriad Pro" pitchFamily="32" charset="0"/>
                <a:ea typeface="Microsoft YaHei" pitchFamily="3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FFFFFF"/>
                </a:solidFill>
                <a:latin typeface="Myriad Pro" pitchFamily="32" charset="0"/>
                <a:ea typeface="Microsoft YaHei" pitchFamily="3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FFFFFF"/>
                </a:solidFill>
                <a:latin typeface="Myriad Pro" pitchFamily="32" charset="0"/>
                <a:ea typeface="Microsoft YaHei" pitchFamily="3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FFFFFF"/>
                </a:solidFill>
                <a:latin typeface="Myriad Pro" pitchFamily="32" charset="0"/>
                <a:ea typeface="Microsoft YaHei" pitchFamily="3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FFFFFF"/>
                </a:solidFill>
                <a:latin typeface="Myriad Pro" pitchFamily="32" charset="0"/>
                <a:ea typeface="Microsoft YaHei" pitchFamily="3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FFFFFF"/>
                </a:solidFill>
                <a:latin typeface="Myriad Pro" pitchFamily="32" charset="0"/>
                <a:ea typeface="Microsoft YaHei" pitchFamily="3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FFFFFF"/>
                </a:solidFill>
                <a:latin typeface="Myriad Pro" pitchFamily="32" charset="0"/>
                <a:ea typeface="Microsoft YaHei" pitchFamily="3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FFFFFF"/>
                </a:solidFill>
                <a:latin typeface="Myriad Pro" pitchFamily="32" charset="0"/>
                <a:ea typeface="Microsoft YaHei" pitchFamily="32" charset="-122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ru-RU" sz="2400" b="1" dirty="0" smtClean="0">
                <a:solidFill>
                  <a:srgbClr val="025A19"/>
                </a:solidFill>
                <a:latin typeface="Arial" charset="0"/>
                <a:cs typeface="Arial" charset="0"/>
              </a:rPr>
              <a:t>114 БЮДЖЕТНЫХ МЕСТ</a:t>
            </a:r>
            <a:endParaRPr lang="ru-RU" sz="1800" b="1" dirty="0" smtClean="0">
              <a:solidFill>
                <a:srgbClr val="025A19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25218" y="6165304"/>
            <a:ext cx="2343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400" b="1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86" y="1048390"/>
            <a:ext cx="4188468" cy="2794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32" y="3939427"/>
            <a:ext cx="4187322" cy="2790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973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914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4864" y="434773"/>
            <a:ext cx="2328862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4586288"/>
            <a:ext cx="2335212" cy="309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8916" name="Text Box 3"/>
          <p:cNvSpPr txBox="1">
            <a:spLocks noChangeArrowheads="1"/>
          </p:cNvSpPr>
          <p:nvPr/>
        </p:nvSpPr>
        <p:spPr bwMode="auto">
          <a:xfrm>
            <a:off x="3571875" y="908050"/>
            <a:ext cx="5184775" cy="563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sz="1400" b="1" dirty="0">
                <a:solidFill>
                  <a:srgbClr val="025A24"/>
                </a:solidFill>
                <a:latin typeface="Arial" pitchFamily="34" charset="0"/>
              </a:rPr>
              <a:t>ПОВОЛЖСКИЙ ПРАВОСЛАВНЫЙ ИНСТИТУТ –  </a:t>
            </a:r>
            <a:r>
              <a:rPr lang="ru-RU" sz="1400" b="1" dirty="0">
                <a:solidFill>
                  <a:srgbClr val="000000"/>
                </a:solidFill>
                <a:latin typeface="Arial" pitchFamily="34" charset="0"/>
              </a:rPr>
              <a:t>УНИКАЛЬНОЕ образовательное учреждение, </a:t>
            </a:r>
            <a:r>
              <a:rPr lang="ru-RU" sz="1400" dirty="0">
                <a:solidFill>
                  <a:srgbClr val="000000"/>
                </a:solidFill>
                <a:latin typeface="Arial" pitchFamily="34" charset="0"/>
              </a:rPr>
              <a:t>инновационный проект Приволжского федерального округа</a:t>
            </a:r>
          </a:p>
          <a:p>
            <a:pPr eaLnBrk="1" hangingPunct="1">
              <a:buClrTx/>
              <a:buFontTx/>
              <a:buNone/>
            </a:pPr>
            <a:endParaRPr lang="ru-RU" sz="1400" dirty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buClrTx/>
              <a:buFontTx/>
              <a:buNone/>
            </a:pPr>
            <a:endParaRPr lang="ru-RU" sz="1400" b="1" dirty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buClrTx/>
              <a:buFontTx/>
              <a:buNone/>
            </a:pPr>
            <a:r>
              <a:rPr lang="ru-RU" sz="1400" b="1" dirty="0">
                <a:solidFill>
                  <a:srgbClr val="025A24"/>
                </a:solidFill>
                <a:latin typeface="Arial" pitchFamily="34" charset="0"/>
              </a:rPr>
              <a:t>ПОВОЛЖСКИЙ ПРАВОСЛАВНЫЙ ИНСТИТУТ – </a:t>
            </a:r>
            <a:r>
              <a:rPr lang="ru-RU" sz="1400" b="1" dirty="0">
                <a:solidFill>
                  <a:srgbClr val="000000"/>
                </a:solidFill>
                <a:latin typeface="Arial" pitchFamily="34" charset="0"/>
              </a:rPr>
              <a:t>завершающее звено цепочки непрерывного гуманитарного образования в Тольятти: </a:t>
            </a:r>
            <a:r>
              <a:rPr lang="ru-RU" sz="1400" dirty="0">
                <a:solidFill>
                  <a:srgbClr val="000000"/>
                </a:solidFill>
                <a:latin typeface="Arial" pitchFamily="34" charset="0"/>
              </a:rPr>
              <a:t>Православная классическая гимназия – Гуманитарный колледж – Поволжский православный институт</a:t>
            </a:r>
          </a:p>
          <a:p>
            <a:pPr eaLnBrk="1" hangingPunct="1">
              <a:buClrTx/>
              <a:buFontTx/>
              <a:buNone/>
            </a:pPr>
            <a:endParaRPr lang="ru-RU" sz="1400" b="1" dirty="0">
              <a:solidFill>
                <a:srgbClr val="307E26"/>
              </a:solidFill>
              <a:latin typeface="Arial" pitchFamily="34" charset="0"/>
            </a:endParaRPr>
          </a:p>
          <a:p>
            <a:pPr eaLnBrk="1" hangingPunct="1">
              <a:buClrTx/>
              <a:buFontTx/>
              <a:buNone/>
            </a:pPr>
            <a:endParaRPr lang="ru-RU" sz="1400" b="1" dirty="0">
              <a:solidFill>
                <a:srgbClr val="307E26"/>
              </a:solidFill>
              <a:latin typeface="Arial" pitchFamily="34" charset="0"/>
            </a:endParaRPr>
          </a:p>
          <a:p>
            <a:pPr eaLnBrk="1" hangingPunct="1">
              <a:buClrTx/>
              <a:buFontTx/>
              <a:buNone/>
            </a:pPr>
            <a:r>
              <a:rPr lang="ru-RU" sz="1400" b="1" dirty="0">
                <a:solidFill>
                  <a:srgbClr val="025A24"/>
                </a:solidFill>
                <a:latin typeface="Arial" pitchFamily="34" charset="0"/>
              </a:rPr>
              <a:t>ПОВОЛЖСКИЙ ПРАВОСЛАВНЫЙ ИНСТИТУТ –  </a:t>
            </a:r>
            <a:r>
              <a:rPr lang="ru-RU" sz="1400" b="1" dirty="0">
                <a:solidFill>
                  <a:srgbClr val="000000"/>
                </a:solidFill>
                <a:latin typeface="Arial" pitchFamily="34" charset="0"/>
              </a:rPr>
              <a:t>светское высшее образовательное учреждение, </a:t>
            </a:r>
            <a:r>
              <a:rPr lang="ru-RU" sz="1400" dirty="0">
                <a:solidFill>
                  <a:srgbClr val="000000"/>
                </a:solidFill>
                <a:latin typeface="Arial" pitchFamily="34" charset="0"/>
              </a:rPr>
              <a:t>сочетающее гуманитарное, социальное и теологическое направления</a:t>
            </a:r>
          </a:p>
          <a:p>
            <a:pPr eaLnBrk="1" hangingPunct="1">
              <a:buClrTx/>
              <a:buFontTx/>
              <a:buNone/>
            </a:pPr>
            <a:endParaRPr lang="ru-RU" sz="1400" b="1" dirty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buClrTx/>
              <a:buFontTx/>
              <a:buNone/>
            </a:pPr>
            <a:endParaRPr lang="ru-RU" sz="1400" b="1" dirty="0">
              <a:solidFill>
                <a:srgbClr val="307E26"/>
              </a:solidFill>
              <a:latin typeface="Arial" pitchFamily="34" charset="0"/>
            </a:endParaRPr>
          </a:p>
          <a:p>
            <a:pPr eaLnBrk="1" hangingPunct="1">
              <a:buClrTx/>
              <a:buFontTx/>
              <a:buNone/>
            </a:pPr>
            <a:r>
              <a:rPr lang="ru-RU" sz="1400" b="1" dirty="0">
                <a:solidFill>
                  <a:srgbClr val="025A24"/>
                </a:solidFill>
                <a:latin typeface="Arial" pitchFamily="34" charset="0"/>
              </a:rPr>
              <a:t>ПЕРВЫЙ ВУЗ </a:t>
            </a:r>
            <a:r>
              <a:rPr lang="ru-RU" sz="1400" dirty="0">
                <a:solidFill>
                  <a:srgbClr val="025A24"/>
                </a:solidFill>
                <a:latin typeface="Arial" pitchFamily="34" charset="0"/>
              </a:rPr>
              <a:t>подобного направления в </a:t>
            </a:r>
            <a:r>
              <a:rPr lang="ru-RU" sz="1400" b="1" dirty="0">
                <a:solidFill>
                  <a:srgbClr val="025A24"/>
                </a:solidFill>
                <a:latin typeface="Arial" pitchFamily="34" charset="0"/>
              </a:rPr>
              <a:t>Приволжском федеральном округе</a:t>
            </a:r>
          </a:p>
          <a:p>
            <a:pPr eaLnBrk="1" hangingPunct="1">
              <a:buClrTx/>
              <a:buFontTx/>
              <a:buNone/>
            </a:pPr>
            <a:endParaRPr lang="ru-RU" sz="1400" b="1" dirty="0">
              <a:solidFill>
                <a:srgbClr val="307E26"/>
              </a:solidFill>
              <a:latin typeface="Arial" pitchFamily="34" charset="0"/>
            </a:endParaRPr>
          </a:p>
          <a:p>
            <a:pPr eaLnBrk="1" hangingPunct="1">
              <a:buClrTx/>
              <a:buFontTx/>
              <a:buNone/>
            </a:pPr>
            <a:endParaRPr lang="ru-RU" sz="1400" b="1" dirty="0">
              <a:solidFill>
                <a:srgbClr val="307E26"/>
              </a:solidFill>
              <a:latin typeface="Arial" pitchFamily="34" charset="0"/>
            </a:endParaRPr>
          </a:p>
          <a:p>
            <a:pPr eaLnBrk="1" hangingPunct="1">
              <a:buClrTx/>
              <a:buFontTx/>
              <a:buNone/>
            </a:pPr>
            <a:r>
              <a:rPr lang="ru-RU" sz="1400" b="1" dirty="0">
                <a:solidFill>
                  <a:srgbClr val="025A24"/>
                </a:solidFill>
                <a:latin typeface="Arial" pitchFamily="34" charset="0"/>
              </a:rPr>
              <a:t>Всего два вуза </a:t>
            </a:r>
            <a:r>
              <a:rPr lang="ru-RU" sz="1400" dirty="0">
                <a:solidFill>
                  <a:srgbClr val="025A24"/>
                </a:solidFill>
                <a:latin typeface="Arial" pitchFamily="34" charset="0"/>
              </a:rPr>
              <a:t>в </a:t>
            </a:r>
            <a:r>
              <a:rPr lang="ru-RU" sz="1400" b="1" dirty="0">
                <a:solidFill>
                  <a:srgbClr val="025A24"/>
                </a:solidFill>
                <a:latin typeface="Arial" pitchFamily="34" charset="0"/>
              </a:rPr>
              <a:t>России</a:t>
            </a:r>
            <a:r>
              <a:rPr lang="ru-RU" sz="1400" dirty="0">
                <a:solidFill>
                  <a:srgbClr val="025A24"/>
                </a:solidFill>
                <a:latin typeface="Arial" pitchFamily="34" charset="0"/>
              </a:rPr>
              <a:t> данного профиля – </a:t>
            </a:r>
            <a:r>
              <a:rPr lang="ru-RU" sz="1400" dirty="0">
                <a:solidFill>
                  <a:srgbClr val="000000"/>
                </a:solidFill>
                <a:latin typeface="Arial" pitchFamily="34" charset="0"/>
              </a:rPr>
              <a:t>Православный Свято-</a:t>
            </a:r>
            <a:r>
              <a:rPr lang="ru-RU" sz="1400" dirty="0" err="1">
                <a:solidFill>
                  <a:srgbClr val="000000"/>
                </a:solidFill>
                <a:latin typeface="Arial" pitchFamily="34" charset="0"/>
              </a:rPr>
              <a:t>Тихоновский</a:t>
            </a:r>
            <a:r>
              <a:rPr lang="ru-RU" sz="1400" dirty="0">
                <a:solidFill>
                  <a:srgbClr val="000000"/>
                </a:solidFill>
                <a:latin typeface="Arial" pitchFamily="34" charset="0"/>
              </a:rPr>
              <a:t> гуманитарный университет и Российский православный университет </a:t>
            </a:r>
          </a:p>
          <a:p>
            <a:pPr eaLnBrk="1" hangingPunct="1">
              <a:buClrTx/>
              <a:buFontTx/>
              <a:buNone/>
            </a:pPr>
            <a:r>
              <a:rPr lang="ru-RU" sz="1400" dirty="0">
                <a:solidFill>
                  <a:srgbClr val="000000"/>
                </a:solidFill>
                <a:latin typeface="Arial" pitchFamily="34" charset="0"/>
              </a:rPr>
              <a:t>им. Иоанна Богослова</a:t>
            </a:r>
          </a:p>
        </p:txBody>
      </p:sp>
      <p:sp>
        <p:nvSpPr>
          <p:cNvPr id="38917" name="Text Box 4"/>
          <p:cNvSpPr txBox="1">
            <a:spLocks noChangeArrowheads="1"/>
          </p:cNvSpPr>
          <p:nvPr/>
        </p:nvSpPr>
        <p:spPr bwMode="auto">
          <a:xfrm>
            <a:off x="142875" y="1968500"/>
            <a:ext cx="2989263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9pPr>
          </a:lstStyle>
          <a:p>
            <a:pPr algn="ctr" eaLnBrk="1" hangingPunct="1">
              <a:spcBef>
                <a:spcPts val="625"/>
              </a:spcBef>
              <a:buFont typeface="Times New Roman" pitchFamily="18" charset="0"/>
              <a:buBlip>
                <a:blip r:embed="rId5"/>
              </a:buBlip>
            </a:pPr>
            <a:r>
              <a:rPr lang="ru-RU" sz="1000" dirty="0">
                <a:solidFill>
                  <a:srgbClr val="000000"/>
                </a:solidFill>
                <a:latin typeface="Arial" pitchFamily="34" charset="0"/>
              </a:rPr>
              <a:t>  Православный Свято-</a:t>
            </a:r>
            <a:r>
              <a:rPr lang="ru-RU" sz="1000" dirty="0" err="1">
                <a:solidFill>
                  <a:srgbClr val="000000"/>
                </a:solidFill>
                <a:latin typeface="Arial" pitchFamily="34" charset="0"/>
              </a:rPr>
              <a:t>Тихоновский</a:t>
            </a:r>
            <a:r>
              <a:rPr lang="ru-RU" sz="1000" dirty="0">
                <a:solidFill>
                  <a:srgbClr val="000000"/>
                </a:solidFill>
                <a:latin typeface="Arial" pitchFamily="34" charset="0"/>
              </a:rPr>
              <a:t> гуманитарный университет (Москва)</a:t>
            </a:r>
          </a:p>
        </p:txBody>
      </p:sp>
      <p:sp>
        <p:nvSpPr>
          <p:cNvPr id="38918" name="Text Box 5"/>
          <p:cNvSpPr txBox="1">
            <a:spLocks noChangeArrowheads="1"/>
          </p:cNvSpPr>
          <p:nvPr/>
        </p:nvSpPr>
        <p:spPr bwMode="auto">
          <a:xfrm>
            <a:off x="323850" y="4205288"/>
            <a:ext cx="2879725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9pPr>
          </a:lstStyle>
          <a:p>
            <a:pPr algn="ctr" eaLnBrk="1" hangingPunct="1">
              <a:buFont typeface="Times New Roman" pitchFamily="18" charset="0"/>
              <a:buBlip>
                <a:blip r:embed="rId5"/>
              </a:buBlip>
            </a:pPr>
            <a:r>
              <a:rPr lang="ru-RU" sz="1000">
                <a:solidFill>
                  <a:srgbClr val="000000"/>
                </a:solidFill>
                <a:latin typeface="Arial" pitchFamily="34" charset="0"/>
              </a:rPr>
              <a:t>  Российский православный университет </a:t>
            </a:r>
            <a:br>
              <a:rPr lang="ru-RU" sz="1000">
                <a:solidFill>
                  <a:srgbClr val="000000"/>
                </a:solidFill>
                <a:latin typeface="Arial" pitchFamily="34" charset="0"/>
              </a:rPr>
            </a:br>
            <a:r>
              <a:rPr lang="ru-RU" sz="1000">
                <a:solidFill>
                  <a:srgbClr val="000000"/>
                </a:solidFill>
                <a:latin typeface="Arial" pitchFamily="34" charset="0"/>
              </a:rPr>
              <a:t>им. ап. Иоанна Богослова (Москва)</a:t>
            </a:r>
          </a:p>
        </p:txBody>
      </p:sp>
      <p:sp>
        <p:nvSpPr>
          <p:cNvPr id="38919" name="Text Box 6"/>
          <p:cNvSpPr txBox="1">
            <a:spLocks noChangeArrowheads="1"/>
          </p:cNvSpPr>
          <p:nvPr/>
        </p:nvSpPr>
        <p:spPr bwMode="auto">
          <a:xfrm>
            <a:off x="323850" y="6188075"/>
            <a:ext cx="2808288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9pPr>
          </a:lstStyle>
          <a:p>
            <a:pPr algn="ctr" eaLnBrk="1" hangingPunct="1">
              <a:buFont typeface="Times New Roman" pitchFamily="18" charset="0"/>
              <a:buBlip>
                <a:blip r:embed="rId5"/>
              </a:buBlip>
            </a:pPr>
            <a:r>
              <a:rPr lang="ru-RU" sz="1000">
                <a:solidFill>
                  <a:srgbClr val="000000"/>
                </a:solidFill>
                <a:latin typeface="Arial" pitchFamily="34" charset="0"/>
              </a:rPr>
              <a:t> Поволжский православный институт</a:t>
            </a:r>
          </a:p>
          <a:p>
            <a:pPr algn="ctr" eaLnBrk="1" hangingPunct="1">
              <a:buClrTx/>
              <a:buFontTx/>
              <a:buNone/>
            </a:pPr>
            <a:r>
              <a:rPr lang="ru-RU" sz="1000">
                <a:solidFill>
                  <a:srgbClr val="000000"/>
                </a:solidFill>
                <a:latin typeface="Arial" pitchFamily="34" charset="0"/>
              </a:rPr>
              <a:t>им. святителя Алексия, Митрополита Московского в г. Тольятти</a:t>
            </a:r>
          </a:p>
        </p:txBody>
      </p:sp>
      <p:sp>
        <p:nvSpPr>
          <p:cNvPr id="38920" name="Text Box 7"/>
          <p:cNvSpPr txBox="1">
            <a:spLocks noChangeArrowheads="1"/>
          </p:cNvSpPr>
          <p:nvPr/>
        </p:nvSpPr>
        <p:spPr bwMode="auto">
          <a:xfrm>
            <a:off x="3571875" y="476250"/>
            <a:ext cx="52149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ts val="1500"/>
              </a:spcBef>
              <a:buClrTx/>
              <a:buFontTx/>
              <a:buNone/>
            </a:pPr>
            <a:r>
              <a:rPr lang="ru-RU" sz="2400" b="1" dirty="0">
                <a:solidFill>
                  <a:srgbClr val="025A24"/>
                </a:solidFill>
                <a:latin typeface="Arial" pitchFamily="34" charset="0"/>
              </a:rPr>
              <a:t>ВОСТРЕБОВАННОСТЬ ПРОЕКТА</a:t>
            </a:r>
          </a:p>
        </p:txBody>
      </p:sp>
      <p:pic>
        <p:nvPicPr>
          <p:cNvPr id="38921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2341563"/>
            <a:ext cx="2322512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AutoShape 2" descr="https://foma.ru/wp-content/uploads/2018/05/PSTGULihov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white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5"/>
          <a:stretch/>
        </p:blipFill>
        <p:spPr bwMode="auto">
          <a:xfrm>
            <a:off x="597656" y="548680"/>
            <a:ext cx="2276398" cy="13180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333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0" y="188640"/>
            <a:ext cx="9144000" cy="611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bg1"/>
                </a:solidFill>
                <a:latin typeface="Myriad Pro" pitchFamily="34" charset="0"/>
                <a:ea typeface="Microsoft YaHei" pitchFamily="34" charset="-122"/>
              </a:defRPr>
            </a:lvl9pPr>
          </a:lstStyle>
          <a:p>
            <a:pPr algn="ctr"/>
            <a:r>
              <a:rPr lang="ru-RU" sz="1600" b="1" dirty="0" smtClean="0">
                <a:solidFill>
                  <a:srgbClr val="025A24"/>
                </a:solidFill>
                <a:latin typeface="Arial" pitchFamily="34" charset="0"/>
                <a:cs typeface="Arial" pitchFamily="34" charset="0"/>
              </a:rPr>
              <a:t>ВИЗИТ СВЯТЕЙШЕГО ПАТРИАРХА </a:t>
            </a:r>
            <a:r>
              <a:rPr lang="ru-RU" altLang="ru-RU" sz="1600" b="1" dirty="0" smtClean="0">
                <a:solidFill>
                  <a:srgbClr val="025A24"/>
                </a:solidFill>
                <a:latin typeface="Arial" pitchFamily="34" charset="0"/>
                <a:cs typeface="Arial" pitchFamily="34" charset="0"/>
              </a:rPr>
              <a:t>МОСКОВСКОГО </a:t>
            </a:r>
            <a:r>
              <a:rPr lang="ru-RU" altLang="ru-RU" sz="1600" b="1" dirty="0">
                <a:solidFill>
                  <a:srgbClr val="025A24"/>
                </a:solidFill>
                <a:latin typeface="Arial" pitchFamily="34" charset="0"/>
                <a:cs typeface="Arial" pitchFamily="34" charset="0"/>
              </a:rPr>
              <a:t>И ВСЕЯ РУСИ </a:t>
            </a:r>
            <a:r>
              <a:rPr lang="ru-RU" sz="1600" b="1" dirty="0" smtClean="0">
                <a:solidFill>
                  <a:srgbClr val="025A24"/>
                </a:solidFill>
                <a:latin typeface="Arial" pitchFamily="34" charset="0"/>
                <a:cs typeface="Arial" pitchFamily="34" charset="0"/>
              </a:rPr>
              <a:t>КИРИЛЛА</a:t>
            </a:r>
            <a:endParaRPr lang="ru-RU" sz="1600" b="1" dirty="0">
              <a:solidFill>
                <a:srgbClr val="025A24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 smtClean="0">
                <a:solidFill>
                  <a:srgbClr val="025A24"/>
                </a:solidFill>
                <a:latin typeface="Arial" pitchFamily="34" charset="0"/>
                <a:cs typeface="Arial" pitchFamily="34" charset="0"/>
              </a:rPr>
              <a:t>В ПОВОЛЖСКИЙ </a:t>
            </a:r>
            <a:r>
              <a:rPr lang="ru-RU" sz="1600" b="1" dirty="0">
                <a:solidFill>
                  <a:srgbClr val="025A24"/>
                </a:solidFill>
                <a:latin typeface="Arial" pitchFamily="34" charset="0"/>
                <a:cs typeface="Arial" pitchFamily="34" charset="0"/>
              </a:rPr>
              <a:t>ПРАВОСЛАВНЫЙ </a:t>
            </a:r>
            <a:r>
              <a:rPr lang="ru-RU" sz="1600" b="1" dirty="0" smtClean="0">
                <a:solidFill>
                  <a:srgbClr val="025A24"/>
                </a:solidFill>
                <a:latin typeface="Arial" pitchFamily="34" charset="0"/>
                <a:cs typeface="Arial" pitchFamily="34" charset="0"/>
              </a:rPr>
              <a:t>ИНСТИТУТ</a:t>
            </a:r>
            <a:endParaRPr lang="ru-RU" sz="1600" b="1" dirty="0">
              <a:solidFill>
                <a:srgbClr val="025A2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73"/>
          <a:stretch/>
        </p:blipFill>
        <p:spPr>
          <a:xfrm>
            <a:off x="1187624" y="836712"/>
            <a:ext cx="6912768" cy="423221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55576" y="5157192"/>
            <a:ext cx="7992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«Впечатление</a:t>
            </a:r>
            <a:r>
              <a:rPr lang="ru-R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которое на меня произвело то, что я вижу настолько сильное, что я никак не могу найти правильного сравнения. Ничего подобного в первопрестольном граде Москве нет! А это означает, что, действительно, вы во многом опередили других. Не только потому, что построено прекрасное здание</a:t>
            </a: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</a:t>
            </a:r>
            <a:b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 </a:t>
            </a:r>
            <a:r>
              <a:rPr lang="ru-R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потому что очень правильно строится работа с детьми и молодёжью. Работа на разных уровнях: и школа</a:t>
            </a: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</a:t>
            </a:r>
            <a:b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колледж, и высшее учебное заведение</a:t>
            </a: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И</a:t>
            </a:r>
            <a:r>
              <a:rPr lang="ru-R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кроме того, сам факт существования такого образовательного центра является очень важным с точки зрения передачи интеллектуальных и духовных импульсов окружающей среде и, в первую очередь, - молодёжи</a:t>
            </a: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».</a:t>
            </a:r>
          </a:p>
          <a:p>
            <a:pPr algn="ctr"/>
            <a:r>
              <a:rPr lang="ru-RU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26 сентября 2019 год</a:t>
            </a:r>
            <a:endParaRPr lang="ru-RU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46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260648"/>
            <a:ext cx="9144000" cy="740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" name="Прямая соединительная линия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059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40" y="4005064"/>
            <a:ext cx="3744416" cy="2364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88025" y="1196752"/>
            <a:ext cx="4104455" cy="4842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0">
              <a:spcBef>
                <a:spcPts val="200"/>
              </a:spcBef>
            </a:pPr>
            <a:r>
              <a:rPr lang="ru-RU" altLang="ru-RU" sz="1400" b="1" u="sng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12 ОБРАЗОВАТЕЛЬНЫХ ПРОГРАММ:</a:t>
            </a:r>
            <a:endParaRPr lang="ru-RU" altLang="ru-RU" sz="1400" i="1" u="sng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285750" lvl="1" algn="just">
              <a:lnSpc>
                <a:spcPct val="150000"/>
              </a:lnSpc>
              <a:spcBef>
                <a:spcPts val="200"/>
              </a:spcBef>
              <a:buFont typeface="Arial" pitchFamily="34" charset="0"/>
              <a:buChar char="•"/>
            </a:pP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Теология</a:t>
            </a:r>
            <a:endParaRPr lang="ru-RU" altLang="ru-RU" sz="1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200"/>
              </a:spcBef>
              <a:buFont typeface="Arial" pitchFamily="34" charset="0"/>
              <a:buChar char="•"/>
            </a:pPr>
            <a:r>
              <a:rPr lang="ru-RU" alt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Начальное образование</a:t>
            </a:r>
          </a:p>
          <a:p>
            <a:pPr marL="285750" indent="-285750" algn="just">
              <a:lnSpc>
                <a:spcPct val="150000"/>
              </a:lnSpc>
              <a:spcBef>
                <a:spcPts val="200"/>
              </a:spcBef>
              <a:buFont typeface="Arial" pitchFamily="34" charset="0"/>
              <a:buChar char="•"/>
            </a:pP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Дошкольное образование</a:t>
            </a:r>
          </a:p>
          <a:p>
            <a:pPr marL="285750" indent="-285750" algn="just">
              <a:lnSpc>
                <a:spcPct val="150000"/>
              </a:lnSpc>
              <a:spcBef>
                <a:spcPts val="200"/>
              </a:spcBef>
              <a:buFont typeface="Arial" pitchFamily="34" charset="0"/>
              <a:buChar char="•"/>
            </a:pPr>
            <a:r>
              <a:rPr lang="ru-RU" alt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Изобразительное искусство</a:t>
            </a:r>
          </a:p>
          <a:p>
            <a:pPr marL="285750" indent="-285750">
              <a:spcBef>
                <a:spcPts val="200"/>
              </a:spcBef>
              <a:buFont typeface="Arial" pitchFamily="34" charset="0"/>
              <a:buChar char="•"/>
            </a:pP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Информатика 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и информационные 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технологии</a:t>
            </a:r>
          </a:p>
          <a:p>
            <a:pPr marL="285750" indent="-285750" algn="just">
              <a:lnSpc>
                <a:spcPct val="150000"/>
              </a:lnSpc>
              <a:spcBef>
                <a:spcPts val="200"/>
              </a:spcBef>
              <a:buFont typeface="Arial" pitchFamily="34" charset="0"/>
              <a:buChar char="•"/>
            </a:pPr>
            <a:r>
              <a:rPr lang="ru-RU" alt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Историческое образование</a:t>
            </a:r>
          </a:p>
          <a:p>
            <a:pPr marL="285750" indent="-285750" algn="just">
              <a:lnSpc>
                <a:spcPct val="150000"/>
              </a:lnSpc>
              <a:spcBef>
                <a:spcPts val="200"/>
              </a:spcBef>
              <a:buFont typeface="Arial" pitchFamily="34" charset="0"/>
              <a:buChar char="•"/>
            </a:pP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Экономическое образование</a:t>
            </a:r>
          </a:p>
          <a:p>
            <a:pPr marL="285750" indent="-285750" algn="just">
              <a:lnSpc>
                <a:spcPct val="150000"/>
              </a:lnSpc>
              <a:spcBef>
                <a:spcPts val="200"/>
              </a:spcBef>
              <a:buFont typeface="Arial" pitchFamily="34" charset="0"/>
              <a:buChar char="•"/>
            </a:pPr>
            <a:r>
              <a:rPr lang="ru-RU" alt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Музыкальное образование</a:t>
            </a:r>
            <a:endParaRPr lang="ru-RU" altLang="ru-RU" sz="1400" b="1" u="sng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50000"/>
              </a:lnSpc>
              <a:spcBef>
                <a:spcPts val="200"/>
              </a:spcBef>
              <a:buFont typeface="Arial" pitchFamily="34" charset="0"/>
              <a:buChar char="•"/>
            </a:pP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Отечественная 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филология </a:t>
            </a:r>
          </a:p>
          <a:p>
            <a:pPr marL="285750" indent="-285750">
              <a:lnSpc>
                <a:spcPct val="150000"/>
              </a:lnSpc>
              <a:spcBef>
                <a:spcPts val="200"/>
              </a:spcBef>
              <a:buFont typeface="Arial" pitchFamily="34" charset="0"/>
              <a:buChar char="•"/>
            </a:pPr>
            <a:r>
              <a:rPr lang="ru-RU" altLang="ru-RU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Зарубежная </a:t>
            </a:r>
            <a:r>
              <a:rPr lang="ru-RU" alt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филология</a:t>
            </a:r>
            <a:endParaRPr lang="ru-RU" altLang="ru-RU" sz="14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50000"/>
              </a:lnSpc>
              <a:spcBef>
                <a:spcPts val="200"/>
              </a:spcBef>
              <a:buFont typeface="Arial" pitchFamily="34" charset="0"/>
              <a:buChar char="•"/>
            </a:pP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Экономика</a:t>
            </a:r>
            <a:endParaRPr lang="ru-RU" altLang="ru-RU" sz="1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50000"/>
              </a:lnSpc>
              <a:spcBef>
                <a:spcPts val="200"/>
              </a:spcBef>
              <a:buFont typeface="Arial" pitchFamily="34" charset="0"/>
              <a:buChar char="•"/>
            </a:pPr>
            <a:r>
              <a:rPr lang="ru-RU" altLang="ru-RU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Технология продукции и </a:t>
            </a:r>
            <a:r>
              <a:rPr lang="ru-RU" alt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организация</a:t>
            </a:r>
          </a:p>
          <a:p>
            <a:pPr>
              <a:spcBef>
                <a:spcPts val="200"/>
              </a:spcBef>
            </a:pPr>
            <a:r>
              <a:rPr lang="ru-RU" altLang="ru-RU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общественного питания</a:t>
            </a:r>
            <a:endParaRPr lang="ru-RU" altLang="ru-RU" sz="14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1142"/>
            <a:ext cx="1009650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"/>
          <p:cNvSpPr txBox="1">
            <a:spLocks noChangeArrowheads="1"/>
          </p:cNvSpPr>
          <p:nvPr/>
        </p:nvSpPr>
        <p:spPr bwMode="auto">
          <a:xfrm>
            <a:off x="1747684" y="260648"/>
            <a:ext cx="7056784" cy="74084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FFFFFF"/>
                </a:solidFill>
                <a:latin typeface="Myriad Pro" pitchFamily="32" charset="0"/>
                <a:ea typeface="Microsoft YaHei" pitchFamily="3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FFFFFF"/>
                </a:solidFill>
                <a:latin typeface="Myriad Pro" pitchFamily="32" charset="0"/>
                <a:ea typeface="Microsoft YaHei" pitchFamily="3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FFFFFF"/>
                </a:solidFill>
                <a:latin typeface="Myriad Pro" pitchFamily="32" charset="0"/>
                <a:ea typeface="Microsoft YaHei" pitchFamily="3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FFFFFF"/>
                </a:solidFill>
                <a:latin typeface="Myriad Pro" pitchFamily="32" charset="0"/>
                <a:ea typeface="Microsoft YaHei" pitchFamily="3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FFFFFF"/>
                </a:solidFill>
                <a:latin typeface="Myriad Pro" pitchFamily="32" charset="0"/>
                <a:ea typeface="Microsoft YaHei" pitchFamily="3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FFFFFF"/>
                </a:solidFill>
                <a:latin typeface="Myriad Pro" pitchFamily="32" charset="0"/>
                <a:ea typeface="Microsoft YaHei" pitchFamily="3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FFFFFF"/>
                </a:solidFill>
                <a:latin typeface="Myriad Pro" pitchFamily="32" charset="0"/>
                <a:ea typeface="Microsoft YaHei" pitchFamily="3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FFFFFF"/>
                </a:solidFill>
                <a:latin typeface="Myriad Pro" pitchFamily="32" charset="0"/>
                <a:ea typeface="Microsoft YaHei" pitchFamily="3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FFFFFF"/>
                </a:solidFill>
                <a:latin typeface="Myriad Pro" pitchFamily="32" charset="0"/>
                <a:ea typeface="Microsoft YaHei" pitchFamily="32" charset="-122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ru-RU" sz="2400" b="1" dirty="0" smtClean="0">
                <a:solidFill>
                  <a:srgbClr val="025A19"/>
                </a:solidFill>
                <a:latin typeface="Arial" charset="0"/>
                <a:cs typeface="Arial" charset="0"/>
              </a:rPr>
              <a:t>ПОВОЛЖСКИЙ ПРАВОСЛАВНЫЙ ИНСТИТУТ</a:t>
            </a:r>
          </a:p>
          <a:p>
            <a:pPr algn="ctr">
              <a:buClrTx/>
              <a:buFontTx/>
              <a:buNone/>
              <a:defRPr/>
            </a:pPr>
            <a:r>
              <a:rPr lang="ru-RU" sz="1800" b="1" dirty="0" smtClean="0">
                <a:solidFill>
                  <a:srgbClr val="025A19"/>
                </a:solidFill>
                <a:latin typeface="Arial" charset="0"/>
                <a:cs typeface="Arial" charset="0"/>
              </a:rPr>
              <a:t>имени Святителя Алексия Московского</a:t>
            </a:r>
          </a:p>
        </p:txBody>
      </p:sp>
      <p:pic>
        <p:nvPicPr>
          <p:cNvPr id="12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40" y="1357669"/>
            <a:ext cx="3742074" cy="2503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723735" y="6165304"/>
            <a:ext cx="38373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4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ru-RU" sz="1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тудентов </a:t>
            </a:r>
            <a:r>
              <a:rPr lang="ru-RU" sz="14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sz="1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530</a:t>
            </a:r>
            <a:r>
              <a:rPr lang="ru-RU" sz="14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преподавателей – </a:t>
            </a:r>
            <a:r>
              <a:rPr lang="ru-RU" sz="1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80 </a:t>
            </a:r>
            <a:endParaRPr lang="ru-RU" sz="1400" b="1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11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1772816"/>
            <a:ext cx="4216893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1300" b="1" dirty="0" smtClean="0">
                <a:solidFill>
                  <a:prstClr val="black"/>
                </a:solidFill>
                <a:latin typeface="Arial"/>
              </a:rPr>
              <a:t>Хореография</a:t>
            </a:r>
            <a:r>
              <a:rPr lang="ru-RU" sz="1300" dirty="0" smtClean="0">
                <a:solidFill>
                  <a:prstClr val="black"/>
                </a:solidFill>
                <a:latin typeface="Arial"/>
              </a:rPr>
              <a:t> 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300" b="1" dirty="0" smtClean="0">
                <a:solidFill>
                  <a:prstClr val="black"/>
                </a:solidFill>
                <a:latin typeface="Arial"/>
              </a:rPr>
              <a:t>Методика организации работы вожатого детского летнего лагеря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300" b="1" dirty="0" smtClean="0">
                <a:solidFill>
                  <a:prstClr val="black"/>
                </a:solidFill>
                <a:latin typeface="Arial"/>
              </a:rPr>
              <a:t>Интерактивные технологии в педагогической деятельности</a:t>
            </a:r>
            <a:endParaRPr lang="ru-RU" sz="1300" dirty="0" smtClean="0">
              <a:solidFill>
                <a:prstClr val="black"/>
              </a:solidFill>
              <a:latin typeface="Arial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300" b="1" dirty="0" smtClean="0">
                <a:solidFill>
                  <a:prstClr val="black"/>
                </a:solidFill>
                <a:latin typeface="Arial"/>
              </a:rPr>
              <a:t>Организация </a:t>
            </a:r>
            <a:r>
              <a:rPr lang="en-US" sz="1300" b="1" dirty="0" smtClean="0">
                <a:solidFill>
                  <a:prstClr val="black"/>
                </a:solidFill>
                <a:latin typeface="Arial"/>
              </a:rPr>
              <a:t/>
            </a:r>
            <a:br>
              <a:rPr lang="en-US" sz="1300" b="1" dirty="0" smtClean="0">
                <a:solidFill>
                  <a:prstClr val="black"/>
                </a:solidFill>
                <a:latin typeface="Arial"/>
              </a:rPr>
            </a:br>
            <a:r>
              <a:rPr lang="ru-RU" sz="1300" b="1" dirty="0" smtClean="0">
                <a:solidFill>
                  <a:prstClr val="black"/>
                </a:solidFill>
                <a:latin typeface="Arial"/>
              </a:rPr>
              <a:t>и проведение событий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300" b="1" dirty="0" smtClean="0">
                <a:solidFill>
                  <a:prstClr val="black"/>
                </a:solidFill>
                <a:latin typeface="Arial"/>
              </a:rPr>
              <a:t>Хор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300" b="1" dirty="0" smtClean="0">
                <a:solidFill>
                  <a:prstClr val="black"/>
                </a:solidFill>
                <a:latin typeface="Arial"/>
              </a:rPr>
              <a:t>Школа социального </a:t>
            </a:r>
            <a:r>
              <a:rPr lang="en-US" sz="1300" b="1" dirty="0" smtClean="0">
                <a:solidFill>
                  <a:prstClr val="black"/>
                </a:solidFill>
                <a:latin typeface="Arial"/>
              </a:rPr>
              <a:t/>
            </a:r>
            <a:br>
              <a:rPr lang="en-US" sz="1300" b="1" dirty="0" smtClean="0">
                <a:solidFill>
                  <a:prstClr val="black"/>
                </a:solidFill>
                <a:latin typeface="Arial"/>
              </a:rPr>
            </a:br>
            <a:r>
              <a:rPr lang="ru-RU" sz="1300" b="1" dirty="0" smtClean="0">
                <a:solidFill>
                  <a:prstClr val="black"/>
                </a:solidFill>
                <a:latin typeface="Arial"/>
              </a:rPr>
              <a:t>проектирования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647" y="4524333"/>
            <a:ext cx="3063749" cy="204930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425487" y="908720"/>
            <a:ext cx="38884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1400" b="1" dirty="0" smtClean="0">
                <a:solidFill>
                  <a:prstClr val="black"/>
                </a:solidFill>
                <a:latin typeface="Arial"/>
              </a:rPr>
              <a:t>Богослужебная практика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b="1" dirty="0" smtClean="0">
                <a:solidFill>
                  <a:prstClr val="black"/>
                </a:solidFill>
                <a:latin typeface="Arial"/>
              </a:rPr>
              <a:t>Музейно-экскурсионная деятельность</a:t>
            </a:r>
            <a:endParaRPr lang="ru-RU" sz="1400" dirty="0" smtClean="0">
              <a:solidFill>
                <a:prstClr val="black"/>
              </a:solidFill>
              <a:latin typeface="Arial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400" b="1" dirty="0" smtClean="0">
                <a:solidFill>
                  <a:prstClr val="black"/>
                </a:solidFill>
                <a:latin typeface="Arial"/>
              </a:rPr>
              <a:t>Журналистика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248789" y="233038"/>
            <a:ext cx="7416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25A24"/>
                </a:solidFill>
                <a:latin typeface="Arial" pitchFamily="34" charset="0"/>
                <a:cs typeface="Arial" pitchFamily="34" charset="0"/>
              </a:rPr>
              <a:t>СТУДЕНЧЕСКИЕ ВНЕУЧЕБНЫЕ ПРОЕКТЫ </a:t>
            </a:r>
            <a:endParaRPr lang="ru-RU" sz="2400" dirty="0">
              <a:solidFill>
                <a:srgbClr val="025A24"/>
              </a:solidFill>
            </a:endParaRPr>
          </a:p>
        </p:txBody>
      </p:sp>
      <p:pic>
        <p:nvPicPr>
          <p:cNvPr id="11266" name="Picture 2" descr="ÐÐµÑÐµÐ´Ð°ÑÐ° ÐÑÑÐ¾Ð²Ð½ÑÐµ ÑÐµÐ½Ð½Ð¾ÑÑÐ¸ ÐÐÐ Ð¢Ð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647" y="2388689"/>
            <a:ext cx="3063749" cy="229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J:\Итоги 18-19\lLT_eUvnU7k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" t="19333" r="-1625" b="18619"/>
          <a:stretch/>
        </p:blipFill>
        <p:spPr bwMode="auto">
          <a:xfrm>
            <a:off x="323528" y="4149080"/>
            <a:ext cx="5445117" cy="242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7" r="-9343" b="4779"/>
          <a:stretch>
            <a:fillRect/>
          </a:stretch>
        </p:blipFill>
        <p:spPr bwMode="auto">
          <a:xfrm>
            <a:off x="3660511" y="2612206"/>
            <a:ext cx="2216944" cy="1458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944353" cy="943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612" b="5010"/>
          <a:stretch/>
        </p:blipFill>
        <p:spPr>
          <a:xfrm>
            <a:off x="5768646" y="659445"/>
            <a:ext cx="3063750" cy="195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08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/>
        </p:nvSpPr>
        <p:spPr>
          <a:xfrm>
            <a:off x="0" y="2627540"/>
            <a:ext cx="12191999" cy="10669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563" algn="l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547688" indent="-182563" algn="l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22325" indent="-182563" algn="l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096963" indent="-182563" algn="l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389063" indent="-182563" algn="l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000" b="1" dirty="0">
              <a:solidFill>
                <a:schemeClr val="tx2">
                  <a:lumMod val="75000"/>
                </a:schemeClr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301763" y="4058916"/>
            <a:ext cx="3744708" cy="26466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000" b="1" dirty="0">
              <a:solidFill>
                <a:srgbClr val="025A1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1821957" y="4091288"/>
            <a:ext cx="2629313" cy="1026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chemeClr val="tx2">
                  <a:lumMod val="75000"/>
                </a:schemeClr>
              </a:buClr>
            </a:pPr>
            <a:endParaRPr lang="ru-RU" sz="2000" b="1" dirty="0">
              <a:solidFill>
                <a:srgbClr val="025A19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5665074" y="4088758"/>
            <a:ext cx="5764911" cy="1026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ctr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2000" b="1" dirty="0">
              <a:solidFill>
                <a:srgbClr val="025A19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332656"/>
            <a:ext cx="9144000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0" y="260648"/>
            <a:ext cx="91440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rgbClr val="025A24"/>
                </a:solidFill>
                <a:latin typeface="Arial" pitchFamily="34" charset="0"/>
                <a:cs typeface="Arial" pitchFamily="34" charset="0"/>
              </a:rPr>
              <a:t>ЖУРНАЛИСТСКИЕ ПРОЕКТЫ</a:t>
            </a:r>
          </a:p>
          <a:p>
            <a:pPr algn="ctr">
              <a:lnSpc>
                <a:spcPct val="150000"/>
              </a:lnSpc>
            </a:pPr>
            <a:r>
              <a:rPr lang="ru-RU" sz="2000" b="1" dirty="0" err="1" smtClean="0">
                <a:solidFill>
                  <a:srgbClr val="025A24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Медиасредства</a:t>
            </a:r>
            <a:r>
              <a:rPr lang="ru-RU" sz="2000" b="1" dirty="0" smtClean="0">
                <a:solidFill>
                  <a:srgbClr val="025A24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и издательство</a:t>
            </a:r>
            <a:endParaRPr lang="ru-RU" sz="2000" b="1" dirty="0">
              <a:solidFill>
                <a:schemeClr val="tx1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pic>
        <p:nvPicPr>
          <p:cNvPr id="13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944353" cy="943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99"/>
          <a:stretch/>
        </p:blipFill>
        <p:spPr>
          <a:xfrm>
            <a:off x="9276323" y="2515228"/>
            <a:ext cx="2835979" cy="2204824"/>
          </a:xfrm>
          <a:prstGeom prst="rect">
            <a:avLst/>
          </a:prstGeom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052736"/>
            <a:ext cx="1752651" cy="247910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9"/>
          <a:stretch/>
        </p:blipFill>
        <p:spPr>
          <a:xfrm>
            <a:off x="-4140968" y="1640166"/>
            <a:ext cx="3717757" cy="462528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579" y="2739496"/>
            <a:ext cx="2853417" cy="19098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552" y="188640"/>
            <a:ext cx="5143500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560" y="1659578"/>
            <a:ext cx="4764021" cy="357301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536" y="660256"/>
            <a:ext cx="4764021" cy="357301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2" t="26725" r="15979" b="1"/>
          <a:stretch/>
        </p:blipFill>
        <p:spPr>
          <a:xfrm>
            <a:off x="322371" y="1577755"/>
            <a:ext cx="4698187" cy="340264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8840" y="-24358"/>
            <a:ext cx="2679762" cy="3573016"/>
          </a:xfrm>
          <a:prstGeom prst="rect">
            <a:avLst/>
          </a:prstGeom>
        </p:spPr>
      </p:pic>
      <p:pic>
        <p:nvPicPr>
          <p:cNvPr id="3" name="Рисунок 1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1" t="19028" r="31337" b="13765"/>
          <a:stretch>
            <a:fillRect/>
          </a:stretch>
        </p:blipFill>
        <p:spPr bwMode="auto">
          <a:xfrm>
            <a:off x="5201913" y="1602130"/>
            <a:ext cx="1788171" cy="2520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004" y="5136087"/>
            <a:ext cx="1084702" cy="1533273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228849" y="5085184"/>
            <a:ext cx="45974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ru-RU" sz="1600" b="1" dirty="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4 </a:t>
            </a: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ГАЗЕТЫ 			2 ТЕЛЕПЕРЕДАЧИ</a:t>
            </a:r>
          </a:p>
          <a:p>
            <a:pPr>
              <a:lnSpc>
                <a:spcPct val="200000"/>
              </a:lnSpc>
            </a:pP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2 РАДИОПЕРЕДАЧИ	5 САЙТОВ</a:t>
            </a:r>
          </a:p>
          <a:p>
            <a:pPr>
              <a:lnSpc>
                <a:spcPct val="200000"/>
              </a:lnSpc>
            </a:pP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10 </a:t>
            </a:r>
            <a:r>
              <a:rPr lang="ru-RU" sz="1600" b="1" dirty="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ГРУПП В СОЦСЕТЯХ	</a:t>
            </a:r>
            <a:endParaRPr lang="ru-RU" sz="1600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946" y="3004450"/>
            <a:ext cx="1713374" cy="245764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51914" y="3763500"/>
            <a:ext cx="1793017" cy="2535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5129192"/>
            <a:ext cx="1077116" cy="152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282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трелка вниз 2"/>
          <p:cNvSpPr/>
          <p:nvPr/>
        </p:nvSpPr>
        <p:spPr>
          <a:xfrm>
            <a:off x="4403281" y="1195264"/>
            <a:ext cx="360040" cy="828963"/>
          </a:xfrm>
          <a:prstGeom prst="down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5635" y="1362507"/>
            <a:ext cx="357764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1600" dirty="0" smtClean="0">
                <a:solidFill>
                  <a:prstClr val="black"/>
                </a:solidFill>
                <a:latin typeface="Arial"/>
              </a:rPr>
              <a:t>10 телевизионных сюжетов, </a:t>
            </a:r>
          </a:p>
          <a:p>
            <a:pPr algn="just"/>
            <a:r>
              <a:rPr lang="ru-RU" sz="1600" dirty="0" smtClean="0">
                <a:solidFill>
                  <a:prstClr val="black"/>
                </a:solidFill>
                <a:latin typeface="Arial"/>
              </a:rPr>
              <a:t>полностью созданных силами </a:t>
            </a:r>
          </a:p>
          <a:p>
            <a:pPr algn="just"/>
            <a:r>
              <a:rPr lang="ru-RU" sz="1600" dirty="0" smtClean="0">
                <a:solidFill>
                  <a:prstClr val="black"/>
                </a:solidFill>
                <a:latin typeface="Arial"/>
              </a:rPr>
              <a:t>студентов – написание сценариев, </a:t>
            </a:r>
          </a:p>
          <a:p>
            <a:pPr algn="just"/>
            <a:r>
              <a:rPr lang="ru-RU" sz="1600" dirty="0" smtClean="0">
                <a:solidFill>
                  <a:prstClr val="black"/>
                </a:solidFill>
                <a:latin typeface="Arial"/>
              </a:rPr>
              <a:t>операторская работа, озвучивание </a:t>
            </a:r>
          </a:p>
          <a:p>
            <a:pPr algn="just"/>
            <a:r>
              <a:rPr lang="ru-RU" sz="1600" dirty="0" smtClean="0">
                <a:solidFill>
                  <a:prstClr val="black"/>
                </a:solidFill>
                <a:latin typeface="Arial"/>
              </a:rPr>
              <a:t>закадрового текста, монтаж.</a:t>
            </a:r>
            <a:endParaRPr lang="ru-RU" sz="16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28" y="2863248"/>
            <a:ext cx="2925777" cy="20398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05471"/>
            <a:ext cx="2952328" cy="19741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829" y="2767546"/>
            <a:ext cx="2880095" cy="21583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172" y="3434215"/>
            <a:ext cx="1905395" cy="25425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829" y="4506338"/>
            <a:ext cx="2880095" cy="2160072"/>
          </a:xfrm>
          <a:prstGeom prst="rect">
            <a:avLst/>
          </a:prstGeom>
        </p:spPr>
      </p:pic>
      <p:pic>
        <p:nvPicPr>
          <p:cNvPr id="11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944353" cy="943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498320" y="332656"/>
            <a:ext cx="717813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025A19"/>
                </a:solidFill>
                <a:latin typeface="Arial"/>
              </a:rPr>
              <a:t>ТЕЛЕСТУДИЯ ПОВОЛЖСКОГО ПРАВОСЛАВНОГО ИНСТИТУТА «НОВЫЙ ВЗГЛЯД»: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127390" y="1362506"/>
            <a:ext cx="345098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prstClr val="black"/>
                </a:solidFill>
                <a:latin typeface="Arial"/>
              </a:rPr>
              <a:t>Участие в совместном проекте </a:t>
            </a:r>
          </a:p>
          <a:p>
            <a:r>
              <a:rPr lang="ru-RU" sz="1600" dirty="0">
                <a:solidFill>
                  <a:prstClr val="black"/>
                </a:solidFill>
                <a:latin typeface="Arial"/>
              </a:rPr>
              <a:t>канала ВАЗ ТВ в программе </a:t>
            </a:r>
          </a:p>
          <a:p>
            <a:r>
              <a:rPr lang="ru-RU" sz="1600" dirty="0">
                <a:solidFill>
                  <a:prstClr val="black"/>
                </a:solidFill>
                <a:latin typeface="Arial"/>
              </a:rPr>
              <a:t>«Духовные ценности».  </a:t>
            </a:r>
          </a:p>
          <a:p>
            <a:r>
              <a:rPr lang="ru-RU" sz="1600" dirty="0">
                <a:solidFill>
                  <a:prstClr val="black"/>
                </a:solidFill>
                <a:latin typeface="Arial"/>
              </a:rPr>
              <a:t>Периодичность выхода – </a:t>
            </a:r>
          </a:p>
          <a:p>
            <a:r>
              <a:rPr lang="ru-RU" sz="1600" dirty="0">
                <a:solidFill>
                  <a:prstClr val="black"/>
                </a:solidFill>
                <a:latin typeface="Arial"/>
              </a:rPr>
              <a:t>каждые 2 недели.</a:t>
            </a:r>
          </a:p>
        </p:txBody>
      </p:sp>
    </p:spTree>
    <p:extLst>
      <p:ext uri="{BB962C8B-B14F-4D97-AF65-F5344CB8AC3E}">
        <p14:creationId xmlns:p14="http://schemas.microsoft.com/office/powerpoint/2010/main" val="289797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/>
        </p:nvSpPr>
        <p:spPr>
          <a:xfrm>
            <a:off x="0" y="2627540"/>
            <a:ext cx="12191999" cy="10669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563" algn="l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547688" indent="-182563" algn="l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22325" indent="-182563" algn="l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096963" indent="-182563" algn="l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389063" indent="-182563" algn="l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000" b="1" dirty="0">
              <a:solidFill>
                <a:schemeClr val="tx2">
                  <a:lumMod val="75000"/>
                </a:schemeClr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5665074" y="4088758"/>
            <a:ext cx="5764911" cy="1026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ctr"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endParaRPr lang="ru-RU" sz="2000" b="1" dirty="0">
              <a:solidFill>
                <a:srgbClr val="025A19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332656"/>
            <a:ext cx="9144000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-36512" y="332656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25A24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КОНЦЕРТНАЯ ДЕЯТЕЛЬНОСТЬ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35941" y="692696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3" descr="C:\Users\Ольга Георгиевна\Desktop\Материалы к презентации\11454304_Афиша филармония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14473" y="153938"/>
            <a:ext cx="3503613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251520" y="4941168"/>
            <a:ext cx="437839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•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Филармонические концерты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детских и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взрослых творческих коллективов, солистов, вокалистов </a:t>
            </a:r>
          </a:p>
          <a:p>
            <a:pPr algn="just">
              <a:defRPr/>
            </a:pP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• Духовно-просветительский лекторий-концерт</a:t>
            </a:r>
          </a:p>
          <a:p>
            <a:pPr algn="just">
              <a:defRPr/>
            </a:pP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• Отчетные концерты музыкальных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школ</a:t>
            </a:r>
          </a:p>
          <a:p>
            <a:pPr algn="just">
              <a:defRPr/>
            </a:pP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творческих коллективов города </a:t>
            </a:r>
          </a:p>
        </p:txBody>
      </p:sp>
      <p:pic>
        <p:nvPicPr>
          <p:cNvPr id="25" name="Picture 2" descr="«&amp;Fcy;&amp;icy;&amp;lcy;&amp;acy;&amp;rcy;&amp;mcy;&amp;ocy;&amp;ncy;&amp;icy;&amp;ya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1" b="7108"/>
          <a:stretch>
            <a:fillRect/>
          </a:stretch>
        </p:blipFill>
        <p:spPr bwMode="auto">
          <a:xfrm>
            <a:off x="-4709710" y="4400576"/>
            <a:ext cx="349885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Прямоугольник 2"/>
          <p:cNvSpPr>
            <a:spLocks noChangeArrowheads="1"/>
          </p:cNvSpPr>
          <p:nvPr/>
        </p:nvSpPr>
        <p:spPr bwMode="auto">
          <a:xfrm>
            <a:off x="69278" y="838453"/>
            <a:ext cx="907472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800" b="1" dirty="0">
                <a:solidFill>
                  <a:srgbClr val="025A24"/>
                </a:solidFill>
                <a:latin typeface="Arial" pitchFamily="34" charset="0"/>
                <a:cs typeface="Arial" pitchFamily="34" charset="0"/>
              </a:rPr>
              <a:t>ФИЛАРМОНИЯ </a:t>
            </a:r>
            <a:r>
              <a:rPr lang="ru-RU" sz="1800" b="1" dirty="0" smtClean="0">
                <a:solidFill>
                  <a:srgbClr val="025A24"/>
                </a:solidFill>
                <a:latin typeface="Arial" pitchFamily="34" charset="0"/>
                <a:cs typeface="Arial" pitchFamily="34" charset="0"/>
              </a:rPr>
              <a:t>Поволжского православного института</a:t>
            </a:r>
          </a:p>
          <a:p>
            <a:pPr algn="ctr">
              <a:defRPr/>
            </a:pPr>
            <a:r>
              <a:rPr lang="ru-RU" sz="1800" b="1" dirty="0" smtClean="0">
                <a:solidFill>
                  <a:srgbClr val="025A24"/>
                </a:solidFill>
                <a:latin typeface="Arial" pitchFamily="34" charset="0"/>
                <a:cs typeface="Arial" pitchFamily="34" charset="0"/>
              </a:rPr>
              <a:t>25 концертных программ в год</a:t>
            </a:r>
            <a:endParaRPr lang="ru-RU" sz="1800" b="1" dirty="0">
              <a:solidFill>
                <a:srgbClr val="025A2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3" b="5003"/>
          <a:stretch/>
        </p:blipFill>
        <p:spPr bwMode="auto">
          <a:xfrm>
            <a:off x="4816234" y="2138189"/>
            <a:ext cx="4004238" cy="2643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Прямоугольник 2"/>
          <p:cNvSpPr>
            <a:spLocks noChangeArrowheads="1"/>
          </p:cNvSpPr>
          <p:nvPr/>
        </p:nvSpPr>
        <p:spPr bwMode="auto">
          <a:xfrm>
            <a:off x="4640707" y="1397968"/>
            <a:ext cx="4251773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7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социальное партнерство </a:t>
            </a:r>
          </a:p>
          <a:p>
            <a:pPr algn="ctr"/>
            <a:r>
              <a:rPr lang="ru-RU" sz="17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 </a:t>
            </a:r>
            <a:r>
              <a:rPr lang="ru-RU" sz="17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АНО ДО "Планета детства "</a:t>
            </a:r>
            <a:r>
              <a:rPr lang="ru-RU" sz="17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Лада“</a:t>
            </a:r>
            <a:endParaRPr lang="en-US" sz="17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6171" y="1796916"/>
            <a:ext cx="4170618" cy="278288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53380" y="1443554"/>
            <a:ext cx="3535968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7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социальное партнерство </a:t>
            </a:r>
            <a:endParaRPr lang="ru-RU" sz="17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7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 </a:t>
            </a:r>
            <a:r>
              <a:rPr lang="ru-RU" sz="17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ООО «Соцкультбыт-АВТОВАЗ</a:t>
            </a:r>
            <a:r>
              <a:rPr lang="ru-RU" sz="17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»</a:t>
            </a:r>
            <a:endParaRPr lang="en-US" sz="17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Заголовок 1"/>
          <p:cNvSpPr txBox="1">
            <a:spLocks noChangeArrowheads="1"/>
          </p:cNvSpPr>
          <p:nvPr/>
        </p:nvSpPr>
        <p:spPr bwMode="auto">
          <a:xfrm>
            <a:off x="4535488" y="4941168"/>
            <a:ext cx="4608512" cy="1271588"/>
          </a:xfrm>
          <a:prstGeom prst="rect">
            <a:avLst/>
          </a:prstGeom>
        </p:spPr>
        <p:txBody>
          <a:bodyPr wrap="square" numCol="1" compatLnSpc="1">
            <a:prstTxWarp prst="textNoShape">
              <a:avLst/>
            </a:prstTxWarp>
          </a:bodyPr>
          <a:lstStyle>
            <a:lvl1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2pPr>
            <a:lvl3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3pPr>
            <a:lvl4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4pPr>
            <a:lvl5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Clr>
                <a:srgbClr val="006600"/>
              </a:buClr>
              <a:buSzPct val="103000"/>
              <a:buFont typeface="Georgia" pitchFamily="18" charset="0"/>
              <a:buNone/>
              <a:defRPr/>
            </a:pPr>
            <a:r>
              <a:rPr lang="ru-RU" altLang="ru-RU" sz="14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Проект «Песенный фестиваль</a:t>
            </a:r>
            <a:r>
              <a:rPr lang="ru-RU" altLang="ru-RU" sz="140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4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детских коллективов дошкольного и младшего школьного</a:t>
            </a:r>
            <a:r>
              <a:rPr lang="en-US" altLang="ru-RU" sz="14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4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возраста</a:t>
            </a:r>
            <a:r>
              <a:rPr lang="ru-RU" altLang="ru-RU" sz="140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4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«ВЕСЕЛАЯ КАРУСЕЛЬ»</a:t>
            </a:r>
          </a:p>
          <a:p>
            <a:pPr marL="0" indent="0" algn="ctr">
              <a:buClr>
                <a:srgbClr val="006600"/>
              </a:buClr>
              <a:buSzPct val="103000"/>
              <a:buNone/>
              <a:defRPr/>
            </a:pPr>
            <a:r>
              <a:rPr lang="ru-RU" altLang="ru-RU" sz="14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50 детских </a:t>
            </a:r>
            <a:r>
              <a:rPr lang="ru-RU" altLang="ru-RU" sz="14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садов, 16 творческих и вокальных детских коллективов 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7452320" y="2229132"/>
            <a:ext cx="1282312" cy="731448"/>
            <a:chOff x="496888" y="-1588"/>
            <a:chExt cx="2232025" cy="1273176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496888" y="-1588"/>
              <a:ext cx="2232025" cy="12731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704444">
                <a:defRPr/>
              </a:pPr>
              <a:endParaRPr lang="ru-RU"/>
            </a:p>
          </p:txBody>
        </p:sp>
        <p:pic>
          <p:nvPicPr>
            <p:cNvPr id="32" name="Рисунок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275" y="74613"/>
              <a:ext cx="1871663" cy="1123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" name="Объект 2"/>
          <p:cNvSpPr txBox="1">
            <a:spLocks/>
          </p:cNvSpPr>
          <p:nvPr/>
        </p:nvSpPr>
        <p:spPr>
          <a:xfrm>
            <a:off x="4247579" y="6379988"/>
            <a:ext cx="4860925" cy="433388"/>
          </a:xfrm>
          <a:prstGeom prst="rect">
            <a:avLst/>
          </a:prstGeom>
        </p:spPr>
        <p:txBody>
          <a:bodyPr/>
          <a:lstStyle>
            <a:lvl1pPr marL="228600" indent="-182563" algn="l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547688" indent="-182563" algn="l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22325" indent="-182563" algn="l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096963" indent="-182563" algn="l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389063" indent="-182563" algn="l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Font typeface="Georgia" pitchFamily="18" charset="0"/>
              <a:buNone/>
              <a:defRPr/>
            </a:pPr>
            <a:endParaRPr lang="ru-RU" sz="18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02" t="18671" r="14029"/>
          <a:stretch/>
        </p:blipFill>
        <p:spPr>
          <a:xfrm>
            <a:off x="324435" y="2138190"/>
            <a:ext cx="4175557" cy="265896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48272" y="623731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800" b="1" dirty="0" smtClean="0">
                <a:solidFill>
                  <a:srgbClr val="025A24"/>
                </a:solidFill>
                <a:latin typeface="Arial" pitchFamily="34" charset="0"/>
                <a:cs typeface="Arial" pitchFamily="34" charset="0"/>
              </a:rPr>
              <a:t>ОКОЛО 10 ТЫС. ПОСЕТИТЕЛЕЙ</a:t>
            </a:r>
            <a:endParaRPr lang="ru-RU" sz="1800" b="1" dirty="0">
              <a:solidFill>
                <a:srgbClr val="025A24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020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0" y="332656"/>
            <a:ext cx="9144000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>
            <a:spLocks noChangeArrowheads="1"/>
          </p:cNvSpPr>
          <p:nvPr/>
        </p:nvSpPr>
        <p:spPr bwMode="auto">
          <a:xfrm>
            <a:off x="-36512" y="332656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25A24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ТЕАТРАЛЬНАЯ ДЕЯТЕЛЬНОСТЬ</a:t>
            </a:r>
            <a:endParaRPr lang="ru-RU" sz="2400" b="1" dirty="0">
              <a:solidFill>
                <a:srgbClr val="025A24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pic>
        <p:nvPicPr>
          <p:cNvPr id="41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8624" y="1472086"/>
            <a:ext cx="1271298" cy="179810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25" y="1556792"/>
            <a:ext cx="1344458" cy="1983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Прямоугольник 2"/>
          <p:cNvSpPr>
            <a:spLocks noChangeArrowheads="1"/>
          </p:cNvSpPr>
          <p:nvPr/>
        </p:nvSpPr>
        <p:spPr bwMode="auto">
          <a:xfrm>
            <a:off x="63956" y="6021288"/>
            <a:ext cx="9116556" cy="79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3378" tIns="71689" rIns="143378" bIns="71689">
            <a:spAutoFit/>
          </a:bodyPr>
          <a:lstStyle/>
          <a:p>
            <a:pPr algn="ctr"/>
            <a:r>
              <a:rPr lang="ru-RU" altLang="ru-RU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Сценические площадки </a:t>
            </a:r>
          </a:p>
          <a:p>
            <a:pPr algn="ctr"/>
            <a:r>
              <a:rPr lang="ru-RU" alt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Тольятти и городов Самарской области: Жигулевск, Чапаевск , </a:t>
            </a:r>
            <a:r>
              <a:rPr lang="ru-RU" alt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Отрадный</a:t>
            </a:r>
            <a:endParaRPr lang="ru-RU" altLang="ru-RU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altLang="ru-RU" sz="1400" b="1" dirty="0" smtClean="0">
                <a:solidFill>
                  <a:srgbClr val="025A24"/>
                </a:solidFill>
                <a:latin typeface="Arial" pitchFamily="34" charset="0"/>
                <a:cs typeface="Arial" pitchFamily="34" charset="0"/>
              </a:rPr>
              <a:t>СВЫШЕ 5000 ЗРИТЕЛЕЙ</a:t>
            </a:r>
            <a:endParaRPr lang="ru-RU" altLang="ru-RU" sz="1400" b="1" dirty="0">
              <a:solidFill>
                <a:srgbClr val="025A2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314215" y="962391"/>
            <a:ext cx="1344458" cy="516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04444">
              <a:defRPr/>
            </a:pPr>
            <a:endParaRPr lang="ru-RU"/>
          </a:p>
        </p:txBody>
      </p:sp>
      <p:pic>
        <p:nvPicPr>
          <p:cNvPr id="45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2823"/>
            <a:ext cx="1293870" cy="427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Прямоугольник 2"/>
          <p:cNvSpPr>
            <a:spLocks noChangeArrowheads="1"/>
          </p:cNvSpPr>
          <p:nvPr/>
        </p:nvSpPr>
        <p:spPr bwMode="auto">
          <a:xfrm>
            <a:off x="9828584" y="3684055"/>
            <a:ext cx="2586024" cy="1837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3378" tIns="71689" rIns="143378" bIns="71689">
            <a:spAutoFit/>
          </a:bodyPr>
          <a:lstStyle/>
          <a:p>
            <a:pPr algn="ctr"/>
            <a:r>
              <a:rPr lang="ru-RU" altLang="ru-RU" sz="1800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При поддержке администраций муниципальных образований Самарской области</a:t>
            </a:r>
          </a:p>
          <a:p>
            <a:pPr algn="ctr"/>
            <a:endParaRPr lang="ru-RU" altLang="ru-RU" sz="2000" b="1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924944"/>
            <a:ext cx="2493139" cy="3096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Прямоугольник 2"/>
          <p:cNvSpPr>
            <a:spLocks noChangeArrowheads="1"/>
          </p:cNvSpPr>
          <p:nvPr/>
        </p:nvSpPr>
        <p:spPr bwMode="auto">
          <a:xfrm>
            <a:off x="6660232" y="4142508"/>
            <a:ext cx="2448272" cy="1806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3378" tIns="71689" rIns="143378" bIns="71689">
            <a:spAutoFit/>
          </a:bodyPr>
          <a:lstStyle/>
          <a:p>
            <a:pPr>
              <a:spcAft>
                <a:spcPts val="1200"/>
              </a:spcAft>
            </a:pPr>
            <a:r>
              <a:rPr lang="ru-RU" alt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Музыкальный театр </a:t>
            </a:r>
            <a:r>
              <a:rPr lang="ru-RU" alt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alt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alt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при </a:t>
            </a:r>
            <a:r>
              <a:rPr lang="ru-RU" alt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Православной классической гимназии </a:t>
            </a:r>
            <a:r>
              <a:rPr lang="ru-RU" altLang="ru-RU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создан в 2000 году</a:t>
            </a:r>
          </a:p>
          <a:p>
            <a:pPr>
              <a:spcAft>
                <a:spcPts val="1200"/>
              </a:spcAft>
            </a:pPr>
            <a:r>
              <a:rPr lang="ru-RU" alt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Свыше 50 благотворительных </a:t>
            </a:r>
            <a:r>
              <a:rPr lang="ru-RU" alt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выступлений</a:t>
            </a:r>
            <a:endParaRPr lang="ru-RU" altLang="ru-RU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9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4648" y="5984079"/>
            <a:ext cx="2851292" cy="1907731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9"/>
          <a:stretch>
            <a:fillRect/>
          </a:stretch>
        </p:blipFill>
        <p:spPr bwMode="auto">
          <a:xfrm>
            <a:off x="9781416" y="2179236"/>
            <a:ext cx="4750346" cy="300963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32"/>
          <a:stretch/>
        </p:blipFill>
        <p:spPr>
          <a:xfrm>
            <a:off x="3376904" y="4142508"/>
            <a:ext cx="3283328" cy="18926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596" y="4602829"/>
            <a:ext cx="4766410" cy="31776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3"/>
          <a:stretch/>
        </p:blipFill>
        <p:spPr>
          <a:xfrm>
            <a:off x="3684930" y="962391"/>
            <a:ext cx="4672022" cy="3061010"/>
          </a:xfrm>
          <a:prstGeom prst="rect">
            <a:avLst/>
          </a:prstGeom>
        </p:spPr>
      </p:pic>
      <p:sp>
        <p:nvSpPr>
          <p:cNvPr id="35840" name="Прямоугольник 35839"/>
          <p:cNvSpPr/>
          <p:nvPr/>
        </p:nvSpPr>
        <p:spPr>
          <a:xfrm>
            <a:off x="1691680" y="962391"/>
            <a:ext cx="1849234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Музыкальный </a:t>
            </a:r>
            <a:r>
              <a:rPr lang="ru-RU" alt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театр </a:t>
            </a:r>
            <a:r>
              <a:rPr lang="ru-RU" alt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 </a:t>
            </a:r>
            <a:r>
              <a:rPr lang="ru-RU" altLang="ru-RU" sz="13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победитель </a:t>
            </a:r>
            <a:r>
              <a:rPr lang="ru-RU" altLang="ru-RU" sz="13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конкурса грантов Президента Российской Федерации на развитие гражданского общества </a:t>
            </a:r>
            <a:r>
              <a:rPr lang="ru-RU" altLang="ru-RU" sz="13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2018 </a:t>
            </a:r>
            <a:r>
              <a:rPr lang="ru-RU" altLang="ru-RU" sz="13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года</a:t>
            </a:r>
            <a:endParaRPr lang="ru-RU" altLang="ru-RU" sz="1300" b="1" dirty="0">
              <a:solidFill>
                <a:srgbClr val="024E16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2524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Myriad Pro" pitchFamily="32" charset="0"/>
            <a:ea typeface="Microsoft YaHei" pitchFamily="3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Myriad Pro" pitchFamily="32" charset="0"/>
            <a:ea typeface="Microsoft YaHei" pitchFamily="32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9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Trebuchet MS"/>
        <a:ea typeface="Microsoft YaHei"/>
        <a:cs typeface=""/>
      </a:majorFont>
      <a:minorFont>
        <a:latin typeface="Trebuchet MS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Myriad Pro" pitchFamily="32" charset="0"/>
            <a:ea typeface="Microsoft YaHei" pitchFamily="3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Myriad Pro" pitchFamily="32" charset="0"/>
            <a:ea typeface="Microsoft YaHei" pitchFamily="32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Trebuchet MS"/>
        <a:ea typeface="Microsoft YaHei"/>
        <a:cs typeface=""/>
      </a:majorFont>
      <a:minorFont>
        <a:latin typeface="Trebuchet MS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Myriad Pro" pitchFamily="32" charset="0"/>
            <a:ea typeface="Microsoft YaHei" pitchFamily="3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Myriad Pro" pitchFamily="32" charset="0"/>
            <a:ea typeface="Microsoft YaHei" pitchFamily="32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Trebuchet MS"/>
        <a:ea typeface="Microsoft YaHei"/>
        <a:cs typeface=""/>
      </a:majorFont>
      <a:minorFont>
        <a:latin typeface="Trebuchet MS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Myriad Pro" pitchFamily="32" charset="0"/>
            <a:ea typeface="Microsoft YaHei" pitchFamily="3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Myriad Pro" pitchFamily="32" charset="0"/>
            <a:ea typeface="Microsoft YaHei" pitchFamily="32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2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Trebuchet MS"/>
        <a:ea typeface="Microsoft YaHei"/>
        <a:cs typeface=""/>
      </a:majorFont>
      <a:minorFont>
        <a:latin typeface="Trebuchet MS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Myriad Pro" pitchFamily="32" charset="0"/>
            <a:ea typeface="Microsoft YaHei" pitchFamily="3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Myriad Pro" pitchFamily="32" charset="0"/>
            <a:ea typeface="Microsoft YaHei" pitchFamily="32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3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Trebuchet MS"/>
        <a:ea typeface="Microsoft YaHei"/>
        <a:cs typeface=""/>
      </a:majorFont>
      <a:minorFont>
        <a:latin typeface="Trebuchet MS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Myriad Pro" pitchFamily="32" charset="0"/>
            <a:ea typeface="Microsoft YaHei" pitchFamily="3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Myriad Pro" pitchFamily="32" charset="0"/>
            <a:ea typeface="Microsoft YaHei" pitchFamily="32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4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Trebuchet MS"/>
        <a:ea typeface="Microsoft YaHei"/>
        <a:cs typeface=""/>
      </a:majorFont>
      <a:minorFont>
        <a:latin typeface="Trebuchet MS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Myriad Pro" pitchFamily="32" charset="0"/>
            <a:ea typeface="Microsoft YaHei" pitchFamily="3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Myriad Pro" pitchFamily="32" charset="0"/>
            <a:ea typeface="Microsoft YaHei" pitchFamily="32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5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Trebuchet MS"/>
        <a:ea typeface="Microsoft YaHei"/>
        <a:cs typeface=""/>
      </a:majorFont>
      <a:minorFont>
        <a:latin typeface="Trebuchet MS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Myriad Pro" pitchFamily="32" charset="0"/>
            <a:ea typeface="Microsoft YaHei" pitchFamily="3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Myriad Pro" pitchFamily="32" charset="0"/>
            <a:ea typeface="Microsoft YaHei" pitchFamily="32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6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Trebuchet MS"/>
        <a:ea typeface="Microsoft YaHei"/>
        <a:cs typeface=""/>
      </a:majorFont>
      <a:minorFont>
        <a:latin typeface="Trebuchet MS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Myriad Pro" pitchFamily="32" charset="0"/>
            <a:ea typeface="Microsoft YaHei" pitchFamily="3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Myriad Pro" pitchFamily="32" charset="0"/>
            <a:ea typeface="Microsoft YaHei" pitchFamily="32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7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Trebuchet MS"/>
        <a:ea typeface="Microsoft YaHei"/>
        <a:cs typeface=""/>
      </a:majorFont>
      <a:minorFont>
        <a:latin typeface="Trebuchet MS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Myriad Pro" pitchFamily="32" charset="0"/>
            <a:ea typeface="Microsoft YaHei" pitchFamily="3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Myriad Pro" pitchFamily="32" charset="0"/>
            <a:ea typeface="Microsoft YaHei" pitchFamily="32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Myriad Pro" pitchFamily="32" charset="0"/>
            <a:ea typeface="Microsoft YaHei" pitchFamily="3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Myriad Pro" pitchFamily="32" charset="0"/>
            <a:ea typeface="Microsoft YaHei" pitchFamily="32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Другая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2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Другая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3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Другая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4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Другая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Myriad Pro" pitchFamily="32" charset="0"/>
            <a:ea typeface="Microsoft YaHei" pitchFamily="3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Myriad Pro" pitchFamily="32" charset="0"/>
            <a:ea typeface="Microsoft YaHei" pitchFamily="32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Trebuchet MS"/>
        <a:ea typeface=""/>
        <a:cs typeface="Arial Unicode MS"/>
      </a:majorFont>
      <a:minorFont>
        <a:latin typeface="Trebuchet MS"/>
        <a:ea typeface=""/>
        <a:cs typeface="Arial Unicode MS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Myriad Pro" pitchFamily="32" charset="0"/>
            <a:ea typeface="Microsoft YaHei" pitchFamily="3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Myriad Pro" pitchFamily="32" charset="0"/>
            <a:ea typeface="Microsoft YaHei" pitchFamily="32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Trebuchet MS"/>
        <a:ea typeface=""/>
        <a:cs typeface="Arial Unicode MS"/>
      </a:majorFont>
      <a:minorFont>
        <a:latin typeface="Trebuchet MS"/>
        <a:ea typeface=""/>
        <a:cs typeface="Arial Unicode MS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Myriad Pro" pitchFamily="32" charset="0"/>
            <a:ea typeface="Microsoft YaHei" pitchFamily="3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Myriad Pro" pitchFamily="32" charset="0"/>
            <a:ea typeface="Microsoft YaHei" pitchFamily="32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Trebuchet MS"/>
        <a:ea typeface=""/>
        <a:cs typeface="Arial Unicode MS"/>
      </a:majorFont>
      <a:minorFont>
        <a:latin typeface="Trebuchet MS"/>
        <a:ea typeface=""/>
        <a:cs typeface="Arial Unicode MS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Myriad Pro" pitchFamily="32" charset="0"/>
            <a:ea typeface="Microsoft YaHei" pitchFamily="3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Myriad Pro" pitchFamily="32" charset="0"/>
            <a:ea typeface="Microsoft YaHei" pitchFamily="32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Trebuchet MS"/>
        <a:ea typeface=""/>
        <a:cs typeface="Arial Unicode MS"/>
      </a:majorFont>
      <a:minorFont>
        <a:latin typeface="Trebuchet MS"/>
        <a:ea typeface=""/>
        <a:cs typeface="Arial Unicode MS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Myriad Pro" pitchFamily="32" charset="0"/>
            <a:ea typeface="Microsoft YaHei" pitchFamily="3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Myriad Pro" pitchFamily="32" charset="0"/>
            <a:ea typeface="Microsoft YaHei" pitchFamily="32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Trebuchet MS"/>
        <a:ea typeface=""/>
        <a:cs typeface="Arial Unicode MS"/>
      </a:majorFont>
      <a:minorFont>
        <a:latin typeface="Trebuchet MS"/>
        <a:ea typeface=""/>
        <a:cs typeface="Arial Unicode MS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Myriad Pro" pitchFamily="32" charset="0"/>
            <a:ea typeface="Microsoft YaHei" pitchFamily="3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Myriad Pro" pitchFamily="32" charset="0"/>
            <a:ea typeface="Microsoft YaHei" pitchFamily="32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Trebuchet MS"/>
        <a:ea typeface=""/>
        <a:cs typeface="Arial Unicode MS"/>
      </a:majorFont>
      <a:minorFont>
        <a:latin typeface="Trebuchet MS"/>
        <a:ea typeface=""/>
        <a:cs typeface="Arial Unicode MS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Myriad Pro" pitchFamily="32" charset="0"/>
            <a:ea typeface="Microsoft YaHei" pitchFamily="3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Myriad Pro" pitchFamily="32" charset="0"/>
            <a:ea typeface="Microsoft YaHei" pitchFamily="32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19975</TotalTime>
  <Words>448</Words>
  <Application>Microsoft Office PowerPoint</Application>
  <PresentationFormat>Экран (4:3)</PresentationFormat>
  <Paragraphs>121</Paragraphs>
  <Slides>12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23</vt:i4>
      </vt:variant>
      <vt:variant>
        <vt:lpstr>Заголовки слайдов</vt:lpstr>
      </vt:variant>
      <vt:variant>
        <vt:i4>12</vt:i4>
      </vt:variant>
    </vt:vector>
  </HeadingPairs>
  <TitlesOfParts>
    <vt:vector size="35" baseType="lpstr"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7_Тема Office</vt:lpstr>
      <vt:lpstr>8_Тема Office</vt:lpstr>
      <vt:lpstr>9_Тема Office</vt:lpstr>
      <vt:lpstr>10_Тема Office</vt:lpstr>
      <vt:lpstr>11_Тема Office</vt:lpstr>
      <vt:lpstr>12_Тема Office</vt:lpstr>
      <vt:lpstr>13_Тема Office</vt:lpstr>
      <vt:lpstr>14_Тема Office</vt:lpstr>
      <vt:lpstr>15_Тема Office</vt:lpstr>
      <vt:lpstr>16_Тема Office</vt:lpstr>
      <vt:lpstr>17_Тема Office</vt:lpstr>
      <vt:lpstr>Воздушный поток</vt:lpstr>
      <vt:lpstr>1_Воздушный поток</vt:lpstr>
      <vt:lpstr>2_Воздушный поток</vt:lpstr>
      <vt:lpstr>3_Воздушный поток</vt:lpstr>
      <vt:lpstr>4_Воздушный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Поволжский православный институт им. святителя Алексия, Митрополита Московского в г. Тольятти</dc:title>
  <dc:creator>Клименко</dc:creator>
  <cp:lastModifiedBy>Мария Сергеевна Андреева</cp:lastModifiedBy>
  <cp:revision>1298</cp:revision>
  <cp:lastPrinted>2019-09-18T13:31:17Z</cp:lastPrinted>
  <dcterms:created xsi:type="dcterms:W3CDTF">2010-08-15T06:42:06Z</dcterms:created>
  <dcterms:modified xsi:type="dcterms:W3CDTF">2020-04-16T11:43:16Z</dcterms:modified>
</cp:coreProperties>
</file>